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76" r:id="rId2"/>
    <p:sldId id="277" r:id="rId3"/>
    <p:sldId id="280" r:id="rId4"/>
    <p:sldId id="295" r:id="rId5"/>
    <p:sldId id="296" r:id="rId6"/>
    <p:sldId id="279" r:id="rId7"/>
    <p:sldId id="310" r:id="rId8"/>
    <p:sldId id="311" r:id="rId9"/>
    <p:sldId id="29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7E9"/>
    <a:srgbClr val="03A1A4"/>
    <a:srgbClr val="EF3078"/>
    <a:srgbClr val="D9D9D9"/>
    <a:srgbClr val="3B5998"/>
    <a:srgbClr val="EE9524"/>
    <a:srgbClr val="26A6D1"/>
    <a:srgbClr val="D42428"/>
    <a:srgbClr val="E6E6E6"/>
    <a:srgbClr val="38572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809" autoAdjust="0"/>
    <p:restoredTop sz="94249" autoAdjust="0"/>
  </p:normalViewPr>
  <p:slideViewPr>
    <p:cSldViewPr snapToGrid="0">
      <p:cViewPr varScale="1">
        <p:scale>
          <a:sx n="68" d="100"/>
          <a:sy n="68" d="100"/>
        </p:scale>
        <p:origin x="582" y="6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761BD8D-DACC-40C7-8F5D-94297704F346}" type="doc">
      <dgm:prSet loTypeId="urn:microsoft.com/office/officeart/2005/8/layout/chevron1" loCatId="process" qsTypeId="urn:microsoft.com/office/officeart/2005/8/quickstyle/simple1" qsCatId="simple" csTypeId="urn:microsoft.com/office/officeart/2005/8/colors/accent5_2" csCatId="accent5" phldr="1"/>
      <dgm:spPr/>
    </dgm:pt>
    <dgm:pt modelId="{DC9EDD7C-4838-4B8E-B4B9-33ED3B8572C7}">
      <dgm:prSet phldrT="[Texte]">
        <dgm:style>
          <a:lnRef idx="2">
            <a:schemeClr val="accent3">
              <a:shade val="50000"/>
            </a:schemeClr>
          </a:lnRef>
          <a:fillRef idx="1">
            <a:schemeClr val="accent3"/>
          </a:fillRef>
          <a:effectRef idx="0">
            <a:schemeClr val="accent3"/>
          </a:effectRef>
          <a:fontRef idx="minor">
            <a:schemeClr val="lt1"/>
          </a:fontRef>
        </dgm:style>
      </dgm:prSet>
      <dgm:spPr/>
      <dgm:t>
        <a:bodyPr/>
        <a:lstStyle/>
        <a:p>
          <a:r>
            <a:rPr lang="fr-FR" dirty="0">
              <a:solidFill>
                <a:schemeClr val="bg2">
                  <a:lumMod val="25000"/>
                </a:schemeClr>
              </a:solidFill>
            </a:rPr>
            <a:t>Introduction</a:t>
          </a:r>
        </a:p>
      </dgm:t>
    </dgm:pt>
    <dgm:pt modelId="{04BCF5FE-F3BA-4093-8BA9-321D5C1AC1D9}" type="parTrans" cxnId="{F5749312-0E95-42EC-91F0-EAFB99B65D04}">
      <dgm:prSet/>
      <dgm:spPr/>
      <dgm:t>
        <a:bodyPr/>
        <a:lstStyle/>
        <a:p>
          <a:endParaRPr lang="fr-FR"/>
        </a:p>
      </dgm:t>
    </dgm:pt>
    <dgm:pt modelId="{ECCBA3CB-9CB6-452D-A060-51DBA8FB4406}" type="sibTrans" cxnId="{F5749312-0E95-42EC-91F0-EAFB99B65D04}">
      <dgm:prSet/>
      <dgm:spPr/>
      <dgm:t>
        <a:bodyPr/>
        <a:lstStyle/>
        <a:p>
          <a:endParaRPr lang="fr-FR"/>
        </a:p>
      </dgm:t>
    </dgm:pt>
    <dgm:pt modelId="{EA8903DF-3545-4223-A1A0-36B0647E9B1B}">
      <dgm:prSet phldrT="[Texte]"/>
      <dgm:spPr/>
      <dgm:t>
        <a:bodyPr/>
        <a:lstStyle/>
        <a:p>
          <a:r>
            <a:rPr lang="fr-FR" b="1" dirty="0">
              <a:solidFill>
                <a:schemeClr val="bg1"/>
              </a:solidFill>
            </a:rPr>
            <a:t>Business </a:t>
          </a:r>
          <a:r>
            <a:rPr lang="fr-FR" b="1" dirty="0" err="1">
              <a:solidFill>
                <a:schemeClr val="bg1"/>
              </a:solidFill>
            </a:rPr>
            <a:t>Understanding</a:t>
          </a:r>
          <a:endParaRPr lang="fr-FR" dirty="0"/>
        </a:p>
      </dgm:t>
    </dgm:pt>
    <dgm:pt modelId="{634A9691-D68D-4A4D-BDB4-5310E8E6A05E}" type="parTrans" cxnId="{C944BAD9-45EC-4865-88F2-5A8E1E2AB19D}">
      <dgm:prSet/>
      <dgm:spPr/>
      <dgm:t>
        <a:bodyPr/>
        <a:lstStyle/>
        <a:p>
          <a:endParaRPr lang="fr-FR"/>
        </a:p>
      </dgm:t>
    </dgm:pt>
    <dgm:pt modelId="{4EEF1D6D-4539-4AB1-91AB-09764C382CD4}" type="sibTrans" cxnId="{C944BAD9-45EC-4865-88F2-5A8E1E2AB19D}">
      <dgm:prSet/>
      <dgm:spPr/>
      <dgm:t>
        <a:bodyPr/>
        <a:lstStyle/>
        <a:p>
          <a:endParaRPr lang="fr-FR"/>
        </a:p>
      </dgm:t>
    </dgm:pt>
    <dgm:pt modelId="{3D4752A0-4AE0-4D29-8C4E-E042E5A25698}">
      <dgm:prSet phldrT="[Texte]"/>
      <dgm:spPr/>
      <dgm:t>
        <a:bodyPr/>
        <a:lstStyle/>
        <a:p>
          <a:r>
            <a:rPr lang="fr-FR" b="1" dirty="0">
              <a:solidFill>
                <a:schemeClr val="bg1"/>
              </a:solidFill>
            </a:rPr>
            <a:t>Compréhension du métier</a:t>
          </a:r>
          <a:endParaRPr lang="fr-FR" dirty="0"/>
        </a:p>
      </dgm:t>
    </dgm:pt>
    <dgm:pt modelId="{559A825A-397F-4C81-9080-D6C704405636}" type="parTrans" cxnId="{2320BDBF-7F01-4A76-940D-EDE5D3B6FD6D}">
      <dgm:prSet/>
      <dgm:spPr/>
      <dgm:t>
        <a:bodyPr/>
        <a:lstStyle/>
        <a:p>
          <a:endParaRPr lang="fr-FR"/>
        </a:p>
      </dgm:t>
    </dgm:pt>
    <dgm:pt modelId="{19EB355D-D694-465A-8303-D4F3B1F42430}" type="sibTrans" cxnId="{2320BDBF-7F01-4A76-940D-EDE5D3B6FD6D}">
      <dgm:prSet/>
      <dgm:spPr/>
      <dgm:t>
        <a:bodyPr/>
        <a:lstStyle/>
        <a:p>
          <a:endParaRPr lang="fr-FR"/>
        </a:p>
      </dgm:t>
    </dgm:pt>
    <dgm:pt modelId="{E31DB562-1A39-4739-AFCB-D17E39BE40B2}">
      <dgm:prSet phldrT="[Texte]"/>
      <dgm:spPr/>
      <dgm:t>
        <a:bodyPr/>
        <a:lstStyle/>
        <a:p>
          <a:r>
            <a:rPr lang="fr-FR" b="1" dirty="0">
              <a:solidFill>
                <a:schemeClr val="bg1"/>
              </a:solidFill>
            </a:rPr>
            <a:t>Data </a:t>
          </a:r>
          <a:r>
            <a:rPr lang="fr-FR" b="1" dirty="0" err="1">
              <a:solidFill>
                <a:schemeClr val="bg1"/>
              </a:solidFill>
            </a:rPr>
            <a:t>Understanding</a:t>
          </a:r>
          <a:endParaRPr lang="fr-FR" dirty="0"/>
        </a:p>
      </dgm:t>
    </dgm:pt>
    <dgm:pt modelId="{32E0B66A-3A57-4B34-AD87-8DC177B91FCB}" type="parTrans" cxnId="{FDB072E8-4AFF-4C55-9748-D7012293947A}">
      <dgm:prSet/>
      <dgm:spPr/>
      <dgm:t>
        <a:bodyPr/>
        <a:lstStyle/>
        <a:p>
          <a:endParaRPr lang="fr-FR"/>
        </a:p>
      </dgm:t>
    </dgm:pt>
    <dgm:pt modelId="{D231D8C8-B837-4E83-8607-503C6FF9B74D}" type="sibTrans" cxnId="{FDB072E8-4AFF-4C55-9748-D7012293947A}">
      <dgm:prSet/>
      <dgm:spPr/>
      <dgm:t>
        <a:bodyPr/>
        <a:lstStyle/>
        <a:p>
          <a:endParaRPr lang="fr-FR"/>
        </a:p>
      </dgm:t>
    </dgm:pt>
    <dgm:pt modelId="{A30F74FD-99A3-42D3-B37D-07701E6DCEE0}">
      <dgm:prSet/>
      <dgm:spPr/>
      <dgm:t>
        <a:bodyPr/>
        <a:lstStyle/>
        <a:p>
          <a:r>
            <a:rPr lang="fr-FR" b="1" dirty="0">
              <a:solidFill>
                <a:schemeClr val="bg1"/>
              </a:solidFill>
            </a:rPr>
            <a:t>Business Objectives</a:t>
          </a:r>
          <a:endParaRPr lang="fr-FR" dirty="0"/>
        </a:p>
      </dgm:t>
    </dgm:pt>
    <dgm:pt modelId="{19576AC1-6929-4ADB-81EA-C4132F4C868B}" type="parTrans" cxnId="{8A4FC96E-0237-4940-B75E-2A7CC6B749E4}">
      <dgm:prSet/>
      <dgm:spPr/>
      <dgm:t>
        <a:bodyPr/>
        <a:lstStyle/>
        <a:p>
          <a:endParaRPr lang="fr-FR"/>
        </a:p>
      </dgm:t>
    </dgm:pt>
    <dgm:pt modelId="{39D2C12F-DF35-4CFA-815D-E8C129E4E8E6}" type="sibTrans" cxnId="{8A4FC96E-0237-4940-B75E-2A7CC6B749E4}">
      <dgm:prSet/>
      <dgm:spPr/>
      <dgm:t>
        <a:bodyPr/>
        <a:lstStyle/>
        <a:p>
          <a:endParaRPr lang="fr-FR"/>
        </a:p>
      </dgm:t>
    </dgm:pt>
    <dgm:pt modelId="{FA1D1FB5-48D1-45DB-B38B-BBB5336BC969}" type="pres">
      <dgm:prSet presAssocID="{5761BD8D-DACC-40C7-8F5D-94297704F346}" presName="Name0" presStyleCnt="0">
        <dgm:presLayoutVars>
          <dgm:dir/>
          <dgm:animLvl val="lvl"/>
          <dgm:resizeHandles val="exact"/>
        </dgm:presLayoutVars>
      </dgm:prSet>
      <dgm:spPr/>
    </dgm:pt>
    <dgm:pt modelId="{D3916969-C531-4770-92FD-2B1FE0462BC8}" type="pres">
      <dgm:prSet presAssocID="{DC9EDD7C-4838-4B8E-B4B9-33ED3B8572C7}" presName="parTxOnly" presStyleLbl="node1" presStyleIdx="0" presStyleCnt="5">
        <dgm:presLayoutVars>
          <dgm:chMax val="0"/>
          <dgm:chPref val="0"/>
          <dgm:bulletEnabled val="1"/>
        </dgm:presLayoutVars>
      </dgm:prSet>
      <dgm:spPr/>
    </dgm:pt>
    <dgm:pt modelId="{602BB6F2-B6E6-450A-9E8F-FAEC90651FC9}" type="pres">
      <dgm:prSet presAssocID="{ECCBA3CB-9CB6-452D-A060-51DBA8FB4406}" presName="parTxOnlySpace" presStyleCnt="0"/>
      <dgm:spPr/>
    </dgm:pt>
    <dgm:pt modelId="{75CACBBC-D56C-4959-A97E-9D95714AECB1}" type="pres">
      <dgm:prSet presAssocID="{EA8903DF-3545-4223-A1A0-36B0647E9B1B}" presName="parTxOnly" presStyleLbl="node1" presStyleIdx="1" presStyleCnt="5">
        <dgm:presLayoutVars>
          <dgm:chMax val="0"/>
          <dgm:chPref val="0"/>
          <dgm:bulletEnabled val="1"/>
        </dgm:presLayoutVars>
      </dgm:prSet>
      <dgm:spPr/>
    </dgm:pt>
    <dgm:pt modelId="{35A4E6F4-AB5A-4C0B-B03F-90AA96AFC8DB}" type="pres">
      <dgm:prSet presAssocID="{4EEF1D6D-4539-4AB1-91AB-09764C382CD4}" presName="parTxOnlySpace" presStyleCnt="0"/>
      <dgm:spPr/>
    </dgm:pt>
    <dgm:pt modelId="{5EE7536A-28E5-409C-ADF1-3321D6ED0EE6}" type="pres">
      <dgm:prSet presAssocID="{3D4752A0-4AE0-4D29-8C4E-E042E5A25698}" presName="parTxOnly" presStyleLbl="node1" presStyleIdx="2" presStyleCnt="5">
        <dgm:presLayoutVars>
          <dgm:chMax val="0"/>
          <dgm:chPref val="0"/>
          <dgm:bulletEnabled val="1"/>
        </dgm:presLayoutVars>
      </dgm:prSet>
      <dgm:spPr/>
    </dgm:pt>
    <dgm:pt modelId="{D29EF8B8-A087-4EF3-893D-8F1CB9A3CB03}" type="pres">
      <dgm:prSet presAssocID="{19EB355D-D694-465A-8303-D4F3B1F42430}" presName="parTxOnlySpace" presStyleCnt="0"/>
      <dgm:spPr/>
    </dgm:pt>
    <dgm:pt modelId="{21FE155C-A8F6-4611-8661-52F98A3F5713}" type="pres">
      <dgm:prSet presAssocID="{A30F74FD-99A3-42D3-B37D-07701E6DCEE0}" presName="parTxOnly" presStyleLbl="node1" presStyleIdx="3" presStyleCnt="5">
        <dgm:presLayoutVars>
          <dgm:chMax val="0"/>
          <dgm:chPref val="0"/>
          <dgm:bulletEnabled val="1"/>
        </dgm:presLayoutVars>
      </dgm:prSet>
      <dgm:spPr/>
    </dgm:pt>
    <dgm:pt modelId="{208C509D-09AB-46AD-B27E-BAF58551B5D4}" type="pres">
      <dgm:prSet presAssocID="{39D2C12F-DF35-4CFA-815D-E8C129E4E8E6}" presName="parTxOnlySpace" presStyleCnt="0"/>
      <dgm:spPr/>
    </dgm:pt>
    <dgm:pt modelId="{B273E9B0-AECF-43E3-BC67-BB4E2B43ADD5}" type="pres">
      <dgm:prSet presAssocID="{E31DB562-1A39-4739-AFCB-D17E39BE40B2}" presName="parTxOnly" presStyleLbl="node1" presStyleIdx="4" presStyleCnt="5">
        <dgm:presLayoutVars>
          <dgm:chMax val="0"/>
          <dgm:chPref val="0"/>
          <dgm:bulletEnabled val="1"/>
        </dgm:presLayoutVars>
      </dgm:prSet>
      <dgm:spPr/>
    </dgm:pt>
  </dgm:ptLst>
  <dgm:cxnLst>
    <dgm:cxn modelId="{F5749312-0E95-42EC-91F0-EAFB99B65D04}" srcId="{5761BD8D-DACC-40C7-8F5D-94297704F346}" destId="{DC9EDD7C-4838-4B8E-B4B9-33ED3B8572C7}" srcOrd="0" destOrd="0" parTransId="{04BCF5FE-F3BA-4093-8BA9-321D5C1AC1D9}" sibTransId="{ECCBA3CB-9CB6-452D-A060-51DBA8FB4406}"/>
    <dgm:cxn modelId="{47ED811C-BDDF-48E0-90B7-3134B6298195}" type="presOf" srcId="{EA8903DF-3545-4223-A1A0-36B0647E9B1B}" destId="{75CACBBC-D56C-4959-A97E-9D95714AECB1}" srcOrd="0" destOrd="0" presId="urn:microsoft.com/office/officeart/2005/8/layout/chevron1"/>
    <dgm:cxn modelId="{EF20E039-85AB-4EAD-B76B-BBBFA9852495}" type="presOf" srcId="{A30F74FD-99A3-42D3-B37D-07701E6DCEE0}" destId="{21FE155C-A8F6-4611-8661-52F98A3F5713}" srcOrd="0" destOrd="0" presId="urn:microsoft.com/office/officeart/2005/8/layout/chevron1"/>
    <dgm:cxn modelId="{73BFC548-3EC3-4ADF-95AA-71EBFE3DBEAD}" type="presOf" srcId="{E31DB562-1A39-4739-AFCB-D17E39BE40B2}" destId="{B273E9B0-AECF-43E3-BC67-BB4E2B43ADD5}" srcOrd="0" destOrd="0" presId="urn:microsoft.com/office/officeart/2005/8/layout/chevron1"/>
    <dgm:cxn modelId="{8A4FC96E-0237-4940-B75E-2A7CC6B749E4}" srcId="{5761BD8D-DACC-40C7-8F5D-94297704F346}" destId="{A30F74FD-99A3-42D3-B37D-07701E6DCEE0}" srcOrd="3" destOrd="0" parTransId="{19576AC1-6929-4ADB-81EA-C4132F4C868B}" sibTransId="{39D2C12F-DF35-4CFA-815D-E8C129E4E8E6}"/>
    <dgm:cxn modelId="{D9267F56-5B0F-4500-808D-FC19E95DC905}" type="presOf" srcId="{DC9EDD7C-4838-4B8E-B4B9-33ED3B8572C7}" destId="{D3916969-C531-4770-92FD-2B1FE0462BC8}" srcOrd="0" destOrd="0" presId="urn:microsoft.com/office/officeart/2005/8/layout/chevron1"/>
    <dgm:cxn modelId="{7DDB3DBB-ACB5-42A1-830F-259257B36A7B}" type="presOf" srcId="{3D4752A0-4AE0-4D29-8C4E-E042E5A25698}" destId="{5EE7536A-28E5-409C-ADF1-3321D6ED0EE6}" srcOrd="0" destOrd="0" presId="urn:microsoft.com/office/officeart/2005/8/layout/chevron1"/>
    <dgm:cxn modelId="{2320BDBF-7F01-4A76-940D-EDE5D3B6FD6D}" srcId="{5761BD8D-DACC-40C7-8F5D-94297704F346}" destId="{3D4752A0-4AE0-4D29-8C4E-E042E5A25698}" srcOrd="2" destOrd="0" parTransId="{559A825A-397F-4C81-9080-D6C704405636}" sibTransId="{19EB355D-D694-465A-8303-D4F3B1F42430}"/>
    <dgm:cxn modelId="{C944BAD9-45EC-4865-88F2-5A8E1E2AB19D}" srcId="{5761BD8D-DACC-40C7-8F5D-94297704F346}" destId="{EA8903DF-3545-4223-A1A0-36B0647E9B1B}" srcOrd="1" destOrd="0" parTransId="{634A9691-D68D-4A4D-BDB4-5310E8E6A05E}" sibTransId="{4EEF1D6D-4539-4AB1-91AB-09764C382CD4}"/>
    <dgm:cxn modelId="{FDB072E8-4AFF-4C55-9748-D7012293947A}" srcId="{5761BD8D-DACC-40C7-8F5D-94297704F346}" destId="{E31DB562-1A39-4739-AFCB-D17E39BE40B2}" srcOrd="4" destOrd="0" parTransId="{32E0B66A-3A57-4B34-AD87-8DC177B91FCB}" sibTransId="{D231D8C8-B837-4E83-8607-503C6FF9B74D}"/>
    <dgm:cxn modelId="{10B3CAED-4BD3-4A94-86D3-A6B18FA44CC3}" type="presOf" srcId="{5761BD8D-DACC-40C7-8F5D-94297704F346}" destId="{FA1D1FB5-48D1-45DB-B38B-BBB5336BC969}" srcOrd="0" destOrd="0" presId="urn:microsoft.com/office/officeart/2005/8/layout/chevron1"/>
    <dgm:cxn modelId="{68F671BB-A66A-41B1-98BA-CB1023A0E1AA}" type="presParOf" srcId="{FA1D1FB5-48D1-45DB-B38B-BBB5336BC969}" destId="{D3916969-C531-4770-92FD-2B1FE0462BC8}" srcOrd="0" destOrd="0" presId="urn:microsoft.com/office/officeart/2005/8/layout/chevron1"/>
    <dgm:cxn modelId="{563ACAA3-FD0A-4113-8B18-FA1380C06F6B}" type="presParOf" srcId="{FA1D1FB5-48D1-45DB-B38B-BBB5336BC969}" destId="{602BB6F2-B6E6-450A-9E8F-FAEC90651FC9}" srcOrd="1" destOrd="0" presId="urn:microsoft.com/office/officeart/2005/8/layout/chevron1"/>
    <dgm:cxn modelId="{47F239B3-3EDA-441D-B824-6E9C95279E03}" type="presParOf" srcId="{FA1D1FB5-48D1-45DB-B38B-BBB5336BC969}" destId="{75CACBBC-D56C-4959-A97E-9D95714AECB1}" srcOrd="2" destOrd="0" presId="urn:microsoft.com/office/officeart/2005/8/layout/chevron1"/>
    <dgm:cxn modelId="{A2764A53-C6AE-4EA8-9364-04164F8C4607}" type="presParOf" srcId="{FA1D1FB5-48D1-45DB-B38B-BBB5336BC969}" destId="{35A4E6F4-AB5A-4C0B-B03F-90AA96AFC8DB}" srcOrd="3" destOrd="0" presId="urn:microsoft.com/office/officeart/2005/8/layout/chevron1"/>
    <dgm:cxn modelId="{0D96FE2E-6A2C-4871-9710-3D642BD34896}" type="presParOf" srcId="{FA1D1FB5-48D1-45DB-B38B-BBB5336BC969}" destId="{5EE7536A-28E5-409C-ADF1-3321D6ED0EE6}" srcOrd="4" destOrd="0" presId="urn:microsoft.com/office/officeart/2005/8/layout/chevron1"/>
    <dgm:cxn modelId="{05170FD0-4570-4CB7-B397-9E873C03907E}" type="presParOf" srcId="{FA1D1FB5-48D1-45DB-B38B-BBB5336BC969}" destId="{D29EF8B8-A087-4EF3-893D-8F1CB9A3CB03}" srcOrd="5" destOrd="0" presId="urn:microsoft.com/office/officeart/2005/8/layout/chevron1"/>
    <dgm:cxn modelId="{1053D575-E25B-4366-97E5-A33EBE98ACD2}" type="presParOf" srcId="{FA1D1FB5-48D1-45DB-B38B-BBB5336BC969}" destId="{21FE155C-A8F6-4611-8661-52F98A3F5713}" srcOrd="6" destOrd="0" presId="urn:microsoft.com/office/officeart/2005/8/layout/chevron1"/>
    <dgm:cxn modelId="{240DB369-4877-43DB-A011-60A02D260512}" type="presParOf" srcId="{FA1D1FB5-48D1-45DB-B38B-BBB5336BC969}" destId="{208C509D-09AB-46AD-B27E-BAF58551B5D4}" srcOrd="7" destOrd="0" presId="urn:microsoft.com/office/officeart/2005/8/layout/chevron1"/>
    <dgm:cxn modelId="{8E4FE010-FD61-48CC-84CA-A980FB41009C}" type="presParOf" srcId="{FA1D1FB5-48D1-45DB-B38B-BBB5336BC969}" destId="{B273E9B0-AECF-43E3-BC67-BB4E2B43ADD5}" srcOrd="8"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761BD8D-DACC-40C7-8F5D-94297704F346}" type="doc">
      <dgm:prSet loTypeId="urn:microsoft.com/office/officeart/2005/8/layout/chevron1" loCatId="process" qsTypeId="urn:microsoft.com/office/officeart/2005/8/quickstyle/simple1" qsCatId="simple" csTypeId="urn:microsoft.com/office/officeart/2005/8/colors/accent5_2" csCatId="accent5" phldr="1"/>
      <dgm:spPr/>
    </dgm:pt>
    <dgm:pt modelId="{DC9EDD7C-4838-4B8E-B4B9-33ED3B8572C7}">
      <dgm:prSet phldrT="[Texte]">
        <dgm:style>
          <a:lnRef idx="2">
            <a:schemeClr val="accent3">
              <a:shade val="50000"/>
            </a:schemeClr>
          </a:lnRef>
          <a:fillRef idx="1">
            <a:schemeClr val="accent3"/>
          </a:fillRef>
          <a:effectRef idx="0">
            <a:schemeClr val="accent3"/>
          </a:effectRef>
          <a:fontRef idx="minor">
            <a:schemeClr val="lt1"/>
          </a:fontRef>
        </dgm:style>
      </dgm:prSet>
      <dgm:spPr/>
      <dgm:t>
        <a:bodyPr/>
        <a:lstStyle/>
        <a:p>
          <a:r>
            <a:rPr lang="fr-FR" dirty="0">
              <a:solidFill>
                <a:schemeClr val="bg2">
                  <a:lumMod val="25000"/>
                </a:schemeClr>
              </a:solidFill>
            </a:rPr>
            <a:t>Introduction</a:t>
          </a:r>
        </a:p>
      </dgm:t>
    </dgm:pt>
    <dgm:pt modelId="{04BCF5FE-F3BA-4093-8BA9-321D5C1AC1D9}" type="parTrans" cxnId="{F5749312-0E95-42EC-91F0-EAFB99B65D04}">
      <dgm:prSet/>
      <dgm:spPr/>
      <dgm:t>
        <a:bodyPr/>
        <a:lstStyle/>
        <a:p>
          <a:endParaRPr lang="fr-FR"/>
        </a:p>
      </dgm:t>
    </dgm:pt>
    <dgm:pt modelId="{ECCBA3CB-9CB6-452D-A060-51DBA8FB4406}" type="sibTrans" cxnId="{F5749312-0E95-42EC-91F0-EAFB99B65D04}">
      <dgm:prSet/>
      <dgm:spPr/>
      <dgm:t>
        <a:bodyPr/>
        <a:lstStyle/>
        <a:p>
          <a:endParaRPr lang="fr-FR"/>
        </a:p>
      </dgm:t>
    </dgm:pt>
    <dgm:pt modelId="{EA8903DF-3545-4223-A1A0-36B0647E9B1B}">
      <dgm:prSet phldrT="[Texte]"/>
      <dgm:spPr/>
      <dgm:t>
        <a:bodyPr/>
        <a:lstStyle/>
        <a:p>
          <a:r>
            <a:rPr lang="fr-FR" b="1" dirty="0">
              <a:solidFill>
                <a:schemeClr val="bg1"/>
              </a:solidFill>
            </a:rPr>
            <a:t>Business </a:t>
          </a:r>
          <a:r>
            <a:rPr lang="fr-FR" b="1" dirty="0" err="1">
              <a:solidFill>
                <a:schemeClr val="bg1"/>
              </a:solidFill>
            </a:rPr>
            <a:t>Understanding</a:t>
          </a:r>
          <a:endParaRPr lang="fr-FR" dirty="0"/>
        </a:p>
      </dgm:t>
    </dgm:pt>
    <dgm:pt modelId="{634A9691-D68D-4A4D-BDB4-5310E8E6A05E}" type="parTrans" cxnId="{C944BAD9-45EC-4865-88F2-5A8E1E2AB19D}">
      <dgm:prSet/>
      <dgm:spPr/>
      <dgm:t>
        <a:bodyPr/>
        <a:lstStyle/>
        <a:p>
          <a:endParaRPr lang="fr-FR"/>
        </a:p>
      </dgm:t>
    </dgm:pt>
    <dgm:pt modelId="{4EEF1D6D-4539-4AB1-91AB-09764C382CD4}" type="sibTrans" cxnId="{C944BAD9-45EC-4865-88F2-5A8E1E2AB19D}">
      <dgm:prSet/>
      <dgm:spPr/>
      <dgm:t>
        <a:bodyPr/>
        <a:lstStyle/>
        <a:p>
          <a:endParaRPr lang="fr-FR"/>
        </a:p>
      </dgm:t>
    </dgm:pt>
    <dgm:pt modelId="{3D4752A0-4AE0-4D29-8C4E-E042E5A25698}">
      <dgm:prSet phldrT="[Texte]"/>
      <dgm:spPr/>
      <dgm:t>
        <a:bodyPr/>
        <a:lstStyle/>
        <a:p>
          <a:r>
            <a:rPr lang="fr-FR" b="1" dirty="0">
              <a:solidFill>
                <a:schemeClr val="bg1"/>
              </a:solidFill>
            </a:rPr>
            <a:t>Compréhension du métier</a:t>
          </a:r>
          <a:endParaRPr lang="fr-FR" dirty="0"/>
        </a:p>
      </dgm:t>
    </dgm:pt>
    <dgm:pt modelId="{559A825A-397F-4C81-9080-D6C704405636}" type="parTrans" cxnId="{2320BDBF-7F01-4A76-940D-EDE5D3B6FD6D}">
      <dgm:prSet/>
      <dgm:spPr/>
      <dgm:t>
        <a:bodyPr/>
        <a:lstStyle/>
        <a:p>
          <a:endParaRPr lang="fr-FR"/>
        </a:p>
      </dgm:t>
    </dgm:pt>
    <dgm:pt modelId="{19EB355D-D694-465A-8303-D4F3B1F42430}" type="sibTrans" cxnId="{2320BDBF-7F01-4A76-940D-EDE5D3B6FD6D}">
      <dgm:prSet/>
      <dgm:spPr/>
      <dgm:t>
        <a:bodyPr/>
        <a:lstStyle/>
        <a:p>
          <a:endParaRPr lang="fr-FR"/>
        </a:p>
      </dgm:t>
    </dgm:pt>
    <dgm:pt modelId="{E31DB562-1A39-4739-AFCB-D17E39BE40B2}">
      <dgm:prSet phldrT="[Texte]"/>
      <dgm:spPr/>
      <dgm:t>
        <a:bodyPr/>
        <a:lstStyle/>
        <a:p>
          <a:r>
            <a:rPr lang="fr-FR" b="1" dirty="0">
              <a:solidFill>
                <a:schemeClr val="bg1"/>
              </a:solidFill>
            </a:rPr>
            <a:t>Data </a:t>
          </a:r>
          <a:r>
            <a:rPr lang="fr-FR" b="1" dirty="0" err="1">
              <a:solidFill>
                <a:schemeClr val="bg1"/>
              </a:solidFill>
            </a:rPr>
            <a:t>Understanding</a:t>
          </a:r>
          <a:endParaRPr lang="fr-FR" dirty="0"/>
        </a:p>
      </dgm:t>
    </dgm:pt>
    <dgm:pt modelId="{32E0B66A-3A57-4B34-AD87-8DC177B91FCB}" type="parTrans" cxnId="{FDB072E8-4AFF-4C55-9748-D7012293947A}">
      <dgm:prSet/>
      <dgm:spPr/>
    </dgm:pt>
    <dgm:pt modelId="{D231D8C8-B837-4E83-8607-503C6FF9B74D}" type="sibTrans" cxnId="{FDB072E8-4AFF-4C55-9748-D7012293947A}">
      <dgm:prSet/>
      <dgm:spPr/>
    </dgm:pt>
    <dgm:pt modelId="{A30F74FD-99A3-42D3-B37D-07701E6DCEE0}">
      <dgm:prSet/>
      <dgm:spPr/>
      <dgm:t>
        <a:bodyPr/>
        <a:lstStyle/>
        <a:p>
          <a:r>
            <a:rPr lang="fr-FR" b="1" dirty="0">
              <a:solidFill>
                <a:schemeClr val="bg1"/>
              </a:solidFill>
            </a:rPr>
            <a:t>Business Objectives</a:t>
          </a:r>
          <a:endParaRPr lang="fr-FR" dirty="0"/>
        </a:p>
      </dgm:t>
    </dgm:pt>
    <dgm:pt modelId="{19576AC1-6929-4ADB-81EA-C4132F4C868B}" type="parTrans" cxnId="{8A4FC96E-0237-4940-B75E-2A7CC6B749E4}">
      <dgm:prSet/>
      <dgm:spPr/>
      <dgm:t>
        <a:bodyPr/>
        <a:lstStyle/>
        <a:p>
          <a:endParaRPr lang="fr-FR"/>
        </a:p>
      </dgm:t>
    </dgm:pt>
    <dgm:pt modelId="{39D2C12F-DF35-4CFA-815D-E8C129E4E8E6}" type="sibTrans" cxnId="{8A4FC96E-0237-4940-B75E-2A7CC6B749E4}">
      <dgm:prSet/>
      <dgm:spPr/>
      <dgm:t>
        <a:bodyPr/>
        <a:lstStyle/>
        <a:p>
          <a:endParaRPr lang="fr-FR"/>
        </a:p>
      </dgm:t>
    </dgm:pt>
    <dgm:pt modelId="{FA1D1FB5-48D1-45DB-B38B-BBB5336BC969}" type="pres">
      <dgm:prSet presAssocID="{5761BD8D-DACC-40C7-8F5D-94297704F346}" presName="Name0" presStyleCnt="0">
        <dgm:presLayoutVars>
          <dgm:dir/>
          <dgm:animLvl val="lvl"/>
          <dgm:resizeHandles val="exact"/>
        </dgm:presLayoutVars>
      </dgm:prSet>
      <dgm:spPr/>
    </dgm:pt>
    <dgm:pt modelId="{D3916969-C531-4770-92FD-2B1FE0462BC8}" type="pres">
      <dgm:prSet presAssocID="{DC9EDD7C-4838-4B8E-B4B9-33ED3B8572C7}" presName="parTxOnly" presStyleLbl="node1" presStyleIdx="0" presStyleCnt="5">
        <dgm:presLayoutVars>
          <dgm:chMax val="0"/>
          <dgm:chPref val="0"/>
          <dgm:bulletEnabled val="1"/>
        </dgm:presLayoutVars>
      </dgm:prSet>
      <dgm:spPr/>
    </dgm:pt>
    <dgm:pt modelId="{602BB6F2-B6E6-450A-9E8F-FAEC90651FC9}" type="pres">
      <dgm:prSet presAssocID="{ECCBA3CB-9CB6-452D-A060-51DBA8FB4406}" presName="parTxOnlySpace" presStyleCnt="0"/>
      <dgm:spPr/>
    </dgm:pt>
    <dgm:pt modelId="{75CACBBC-D56C-4959-A97E-9D95714AECB1}" type="pres">
      <dgm:prSet presAssocID="{EA8903DF-3545-4223-A1A0-36B0647E9B1B}" presName="parTxOnly" presStyleLbl="node1" presStyleIdx="1" presStyleCnt="5">
        <dgm:presLayoutVars>
          <dgm:chMax val="0"/>
          <dgm:chPref val="0"/>
          <dgm:bulletEnabled val="1"/>
        </dgm:presLayoutVars>
      </dgm:prSet>
      <dgm:spPr/>
    </dgm:pt>
    <dgm:pt modelId="{35A4E6F4-AB5A-4C0B-B03F-90AA96AFC8DB}" type="pres">
      <dgm:prSet presAssocID="{4EEF1D6D-4539-4AB1-91AB-09764C382CD4}" presName="parTxOnlySpace" presStyleCnt="0"/>
      <dgm:spPr/>
    </dgm:pt>
    <dgm:pt modelId="{5EE7536A-28E5-409C-ADF1-3321D6ED0EE6}" type="pres">
      <dgm:prSet presAssocID="{3D4752A0-4AE0-4D29-8C4E-E042E5A25698}" presName="parTxOnly" presStyleLbl="node1" presStyleIdx="2" presStyleCnt="5">
        <dgm:presLayoutVars>
          <dgm:chMax val="0"/>
          <dgm:chPref val="0"/>
          <dgm:bulletEnabled val="1"/>
        </dgm:presLayoutVars>
      </dgm:prSet>
      <dgm:spPr/>
    </dgm:pt>
    <dgm:pt modelId="{D29EF8B8-A087-4EF3-893D-8F1CB9A3CB03}" type="pres">
      <dgm:prSet presAssocID="{19EB355D-D694-465A-8303-D4F3B1F42430}" presName="parTxOnlySpace" presStyleCnt="0"/>
      <dgm:spPr/>
    </dgm:pt>
    <dgm:pt modelId="{21FE155C-A8F6-4611-8661-52F98A3F5713}" type="pres">
      <dgm:prSet presAssocID="{A30F74FD-99A3-42D3-B37D-07701E6DCEE0}" presName="parTxOnly" presStyleLbl="node1" presStyleIdx="3" presStyleCnt="5">
        <dgm:presLayoutVars>
          <dgm:chMax val="0"/>
          <dgm:chPref val="0"/>
          <dgm:bulletEnabled val="1"/>
        </dgm:presLayoutVars>
      </dgm:prSet>
      <dgm:spPr/>
    </dgm:pt>
    <dgm:pt modelId="{208C509D-09AB-46AD-B27E-BAF58551B5D4}" type="pres">
      <dgm:prSet presAssocID="{39D2C12F-DF35-4CFA-815D-E8C129E4E8E6}" presName="parTxOnlySpace" presStyleCnt="0"/>
      <dgm:spPr/>
    </dgm:pt>
    <dgm:pt modelId="{B273E9B0-AECF-43E3-BC67-BB4E2B43ADD5}" type="pres">
      <dgm:prSet presAssocID="{E31DB562-1A39-4739-AFCB-D17E39BE40B2}" presName="parTxOnly" presStyleLbl="node1" presStyleIdx="4" presStyleCnt="5">
        <dgm:presLayoutVars>
          <dgm:chMax val="0"/>
          <dgm:chPref val="0"/>
          <dgm:bulletEnabled val="1"/>
        </dgm:presLayoutVars>
      </dgm:prSet>
      <dgm:spPr/>
    </dgm:pt>
  </dgm:ptLst>
  <dgm:cxnLst>
    <dgm:cxn modelId="{F5749312-0E95-42EC-91F0-EAFB99B65D04}" srcId="{5761BD8D-DACC-40C7-8F5D-94297704F346}" destId="{DC9EDD7C-4838-4B8E-B4B9-33ED3B8572C7}" srcOrd="0" destOrd="0" parTransId="{04BCF5FE-F3BA-4093-8BA9-321D5C1AC1D9}" sibTransId="{ECCBA3CB-9CB6-452D-A060-51DBA8FB4406}"/>
    <dgm:cxn modelId="{47ED811C-BDDF-48E0-90B7-3134B6298195}" type="presOf" srcId="{EA8903DF-3545-4223-A1A0-36B0647E9B1B}" destId="{75CACBBC-D56C-4959-A97E-9D95714AECB1}" srcOrd="0" destOrd="0" presId="urn:microsoft.com/office/officeart/2005/8/layout/chevron1"/>
    <dgm:cxn modelId="{EF20E039-85AB-4EAD-B76B-BBBFA9852495}" type="presOf" srcId="{A30F74FD-99A3-42D3-B37D-07701E6DCEE0}" destId="{21FE155C-A8F6-4611-8661-52F98A3F5713}" srcOrd="0" destOrd="0" presId="urn:microsoft.com/office/officeart/2005/8/layout/chevron1"/>
    <dgm:cxn modelId="{73BFC548-3EC3-4ADF-95AA-71EBFE3DBEAD}" type="presOf" srcId="{E31DB562-1A39-4739-AFCB-D17E39BE40B2}" destId="{B273E9B0-AECF-43E3-BC67-BB4E2B43ADD5}" srcOrd="0" destOrd="0" presId="urn:microsoft.com/office/officeart/2005/8/layout/chevron1"/>
    <dgm:cxn modelId="{8A4FC96E-0237-4940-B75E-2A7CC6B749E4}" srcId="{5761BD8D-DACC-40C7-8F5D-94297704F346}" destId="{A30F74FD-99A3-42D3-B37D-07701E6DCEE0}" srcOrd="3" destOrd="0" parTransId="{19576AC1-6929-4ADB-81EA-C4132F4C868B}" sibTransId="{39D2C12F-DF35-4CFA-815D-E8C129E4E8E6}"/>
    <dgm:cxn modelId="{D9267F56-5B0F-4500-808D-FC19E95DC905}" type="presOf" srcId="{DC9EDD7C-4838-4B8E-B4B9-33ED3B8572C7}" destId="{D3916969-C531-4770-92FD-2B1FE0462BC8}" srcOrd="0" destOrd="0" presId="urn:microsoft.com/office/officeart/2005/8/layout/chevron1"/>
    <dgm:cxn modelId="{7DDB3DBB-ACB5-42A1-830F-259257B36A7B}" type="presOf" srcId="{3D4752A0-4AE0-4D29-8C4E-E042E5A25698}" destId="{5EE7536A-28E5-409C-ADF1-3321D6ED0EE6}" srcOrd="0" destOrd="0" presId="urn:microsoft.com/office/officeart/2005/8/layout/chevron1"/>
    <dgm:cxn modelId="{2320BDBF-7F01-4A76-940D-EDE5D3B6FD6D}" srcId="{5761BD8D-DACC-40C7-8F5D-94297704F346}" destId="{3D4752A0-4AE0-4D29-8C4E-E042E5A25698}" srcOrd="2" destOrd="0" parTransId="{559A825A-397F-4C81-9080-D6C704405636}" sibTransId="{19EB355D-D694-465A-8303-D4F3B1F42430}"/>
    <dgm:cxn modelId="{C944BAD9-45EC-4865-88F2-5A8E1E2AB19D}" srcId="{5761BD8D-DACC-40C7-8F5D-94297704F346}" destId="{EA8903DF-3545-4223-A1A0-36B0647E9B1B}" srcOrd="1" destOrd="0" parTransId="{634A9691-D68D-4A4D-BDB4-5310E8E6A05E}" sibTransId="{4EEF1D6D-4539-4AB1-91AB-09764C382CD4}"/>
    <dgm:cxn modelId="{FDB072E8-4AFF-4C55-9748-D7012293947A}" srcId="{5761BD8D-DACC-40C7-8F5D-94297704F346}" destId="{E31DB562-1A39-4739-AFCB-D17E39BE40B2}" srcOrd="4" destOrd="0" parTransId="{32E0B66A-3A57-4B34-AD87-8DC177B91FCB}" sibTransId="{D231D8C8-B837-4E83-8607-503C6FF9B74D}"/>
    <dgm:cxn modelId="{10B3CAED-4BD3-4A94-86D3-A6B18FA44CC3}" type="presOf" srcId="{5761BD8D-DACC-40C7-8F5D-94297704F346}" destId="{FA1D1FB5-48D1-45DB-B38B-BBB5336BC969}" srcOrd="0" destOrd="0" presId="urn:microsoft.com/office/officeart/2005/8/layout/chevron1"/>
    <dgm:cxn modelId="{68F671BB-A66A-41B1-98BA-CB1023A0E1AA}" type="presParOf" srcId="{FA1D1FB5-48D1-45DB-B38B-BBB5336BC969}" destId="{D3916969-C531-4770-92FD-2B1FE0462BC8}" srcOrd="0" destOrd="0" presId="urn:microsoft.com/office/officeart/2005/8/layout/chevron1"/>
    <dgm:cxn modelId="{563ACAA3-FD0A-4113-8B18-FA1380C06F6B}" type="presParOf" srcId="{FA1D1FB5-48D1-45DB-B38B-BBB5336BC969}" destId="{602BB6F2-B6E6-450A-9E8F-FAEC90651FC9}" srcOrd="1" destOrd="0" presId="urn:microsoft.com/office/officeart/2005/8/layout/chevron1"/>
    <dgm:cxn modelId="{47F239B3-3EDA-441D-B824-6E9C95279E03}" type="presParOf" srcId="{FA1D1FB5-48D1-45DB-B38B-BBB5336BC969}" destId="{75CACBBC-D56C-4959-A97E-9D95714AECB1}" srcOrd="2" destOrd="0" presId="urn:microsoft.com/office/officeart/2005/8/layout/chevron1"/>
    <dgm:cxn modelId="{A2764A53-C6AE-4EA8-9364-04164F8C4607}" type="presParOf" srcId="{FA1D1FB5-48D1-45DB-B38B-BBB5336BC969}" destId="{35A4E6F4-AB5A-4C0B-B03F-90AA96AFC8DB}" srcOrd="3" destOrd="0" presId="urn:microsoft.com/office/officeart/2005/8/layout/chevron1"/>
    <dgm:cxn modelId="{0D96FE2E-6A2C-4871-9710-3D642BD34896}" type="presParOf" srcId="{FA1D1FB5-48D1-45DB-B38B-BBB5336BC969}" destId="{5EE7536A-28E5-409C-ADF1-3321D6ED0EE6}" srcOrd="4" destOrd="0" presId="urn:microsoft.com/office/officeart/2005/8/layout/chevron1"/>
    <dgm:cxn modelId="{05170FD0-4570-4CB7-B397-9E873C03907E}" type="presParOf" srcId="{FA1D1FB5-48D1-45DB-B38B-BBB5336BC969}" destId="{D29EF8B8-A087-4EF3-893D-8F1CB9A3CB03}" srcOrd="5" destOrd="0" presId="urn:microsoft.com/office/officeart/2005/8/layout/chevron1"/>
    <dgm:cxn modelId="{1053D575-E25B-4366-97E5-A33EBE98ACD2}" type="presParOf" srcId="{FA1D1FB5-48D1-45DB-B38B-BBB5336BC969}" destId="{21FE155C-A8F6-4611-8661-52F98A3F5713}" srcOrd="6" destOrd="0" presId="urn:microsoft.com/office/officeart/2005/8/layout/chevron1"/>
    <dgm:cxn modelId="{240DB369-4877-43DB-A011-60A02D260512}" type="presParOf" srcId="{FA1D1FB5-48D1-45DB-B38B-BBB5336BC969}" destId="{208C509D-09AB-46AD-B27E-BAF58551B5D4}" srcOrd="7" destOrd="0" presId="urn:microsoft.com/office/officeart/2005/8/layout/chevron1"/>
    <dgm:cxn modelId="{8E4FE010-FD61-48CC-84CA-A980FB41009C}" type="presParOf" srcId="{FA1D1FB5-48D1-45DB-B38B-BBB5336BC969}" destId="{B273E9B0-AECF-43E3-BC67-BB4E2B43ADD5}" srcOrd="8"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761BD8D-DACC-40C7-8F5D-94297704F346}" type="doc">
      <dgm:prSet loTypeId="urn:microsoft.com/office/officeart/2005/8/layout/chevron1" loCatId="process" qsTypeId="urn:microsoft.com/office/officeart/2005/8/quickstyle/simple1" qsCatId="simple" csTypeId="urn:microsoft.com/office/officeart/2005/8/colors/accent5_2" csCatId="accent5" phldr="1"/>
      <dgm:spPr/>
    </dgm:pt>
    <dgm:pt modelId="{DC9EDD7C-4838-4B8E-B4B9-33ED3B8572C7}">
      <dgm:prSet phldrT="[Texte]">
        <dgm:style>
          <a:lnRef idx="2">
            <a:schemeClr val="accent3">
              <a:shade val="50000"/>
            </a:schemeClr>
          </a:lnRef>
          <a:fillRef idx="1">
            <a:schemeClr val="accent3"/>
          </a:fillRef>
          <a:effectRef idx="0">
            <a:schemeClr val="accent3"/>
          </a:effectRef>
          <a:fontRef idx="minor">
            <a:schemeClr val="lt1"/>
          </a:fontRef>
        </dgm:style>
      </dgm:prSet>
      <dgm:spPr/>
      <dgm:t>
        <a:bodyPr/>
        <a:lstStyle/>
        <a:p>
          <a:r>
            <a:rPr lang="fr-FR" dirty="0">
              <a:solidFill>
                <a:schemeClr val="bg2">
                  <a:lumMod val="25000"/>
                </a:schemeClr>
              </a:solidFill>
            </a:rPr>
            <a:t>Introduction</a:t>
          </a:r>
        </a:p>
      </dgm:t>
    </dgm:pt>
    <dgm:pt modelId="{04BCF5FE-F3BA-4093-8BA9-321D5C1AC1D9}" type="parTrans" cxnId="{F5749312-0E95-42EC-91F0-EAFB99B65D04}">
      <dgm:prSet/>
      <dgm:spPr/>
      <dgm:t>
        <a:bodyPr/>
        <a:lstStyle/>
        <a:p>
          <a:endParaRPr lang="fr-FR"/>
        </a:p>
      </dgm:t>
    </dgm:pt>
    <dgm:pt modelId="{ECCBA3CB-9CB6-452D-A060-51DBA8FB4406}" type="sibTrans" cxnId="{F5749312-0E95-42EC-91F0-EAFB99B65D04}">
      <dgm:prSet/>
      <dgm:spPr/>
      <dgm:t>
        <a:bodyPr/>
        <a:lstStyle/>
        <a:p>
          <a:endParaRPr lang="fr-FR"/>
        </a:p>
      </dgm:t>
    </dgm:pt>
    <dgm:pt modelId="{EA8903DF-3545-4223-A1A0-36B0647E9B1B}">
      <dgm:prSet phldrT="[Texte]"/>
      <dgm:spPr/>
      <dgm:t>
        <a:bodyPr/>
        <a:lstStyle/>
        <a:p>
          <a:r>
            <a:rPr lang="fr-FR" b="1" dirty="0">
              <a:solidFill>
                <a:schemeClr val="bg1"/>
              </a:solidFill>
            </a:rPr>
            <a:t>Business </a:t>
          </a:r>
          <a:r>
            <a:rPr lang="fr-FR" b="1" dirty="0" err="1">
              <a:solidFill>
                <a:schemeClr val="bg1"/>
              </a:solidFill>
            </a:rPr>
            <a:t>Understanding</a:t>
          </a:r>
          <a:endParaRPr lang="fr-FR" dirty="0"/>
        </a:p>
      </dgm:t>
    </dgm:pt>
    <dgm:pt modelId="{634A9691-D68D-4A4D-BDB4-5310E8E6A05E}" type="parTrans" cxnId="{C944BAD9-45EC-4865-88F2-5A8E1E2AB19D}">
      <dgm:prSet/>
      <dgm:spPr/>
      <dgm:t>
        <a:bodyPr/>
        <a:lstStyle/>
        <a:p>
          <a:endParaRPr lang="fr-FR"/>
        </a:p>
      </dgm:t>
    </dgm:pt>
    <dgm:pt modelId="{4EEF1D6D-4539-4AB1-91AB-09764C382CD4}" type="sibTrans" cxnId="{C944BAD9-45EC-4865-88F2-5A8E1E2AB19D}">
      <dgm:prSet/>
      <dgm:spPr/>
      <dgm:t>
        <a:bodyPr/>
        <a:lstStyle/>
        <a:p>
          <a:endParaRPr lang="fr-FR"/>
        </a:p>
      </dgm:t>
    </dgm:pt>
    <dgm:pt modelId="{3D4752A0-4AE0-4D29-8C4E-E042E5A25698}">
      <dgm:prSet phldrT="[Texte]"/>
      <dgm:spPr/>
      <dgm:t>
        <a:bodyPr/>
        <a:lstStyle/>
        <a:p>
          <a:r>
            <a:rPr lang="fr-FR" b="1" dirty="0">
              <a:solidFill>
                <a:schemeClr val="bg1"/>
              </a:solidFill>
            </a:rPr>
            <a:t>Compréhension du métier</a:t>
          </a:r>
          <a:endParaRPr lang="fr-FR" dirty="0"/>
        </a:p>
      </dgm:t>
    </dgm:pt>
    <dgm:pt modelId="{559A825A-397F-4C81-9080-D6C704405636}" type="parTrans" cxnId="{2320BDBF-7F01-4A76-940D-EDE5D3B6FD6D}">
      <dgm:prSet/>
      <dgm:spPr/>
      <dgm:t>
        <a:bodyPr/>
        <a:lstStyle/>
        <a:p>
          <a:endParaRPr lang="fr-FR"/>
        </a:p>
      </dgm:t>
    </dgm:pt>
    <dgm:pt modelId="{19EB355D-D694-465A-8303-D4F3B1F42430}" type="sibTrans" cxnId="{2320BDBF-7F01-4A76-940D-EDE5D3B6FD6D}">
      <dgm:prSet/>
      <dgm:spPr/>
      <dgm:t>
        <a:bodyPr/>
        <a:lstStyle/>
        <a:p>
          <a:endParaRPr lang="fr-FR"/>
        </a:p>
      </dgm:t>
    </dgm:pt>
    <dgm:pt modelId="{E31DB562-1A39-4739-AFCB-D17E39BE40B2}">
      <dgm:prSet phldrT="[Texte]"/>
      <dgm:spPr/>
      <dgm:t>
        <a:bodyPr/>
        <a:lstStyle/>
        <a:p>
          <a:r>
            <a:rPr lang="fr-FR" b="1" dirty="0">
              <a:solidFill>
                <a:schemeClr val="bg1"/>
              </a:solidFill>
            </a:rPr>
            <a:t>Data </a:t>
          </a:r>
          <a:r>
            <a:rPr lang="fr-FR" b="1" dirty="0" err="1">
              <a:solidFill>
                <a:schemeClr val="bg1"/>
              </a:solidFill>
            </a:rPr>
            <a:t>Understanding</a:t>
          </a:r>
          <a:endParaRPr lang="fr-FR" dirty="0"/>
        </a:p>
      </dgm:t>
    </dgm:pt>
    <dgm:pt modelId="{32E0B66A-3A57-4B34-AD87-8DC177B91FCB}" type="parTrans" cxnId="{FDB072E8-4AFF-4C55-9748-D7012293947A}">
      <dgm:prSet/>
      <dgm:spPr/>
      <dgm:t>
        <a:bodyPr/>
        <a:lstStyle/>
        <a:p>
          <a:endParaRPr lang="fr-FR"/>
        </a:p>
      </dgm:t>
    </dgm:pt>
    <dgm:pt modelId="{D231D8C8-B837-4E83-8607-503C6FF9B74D}" type="sibTrans" cxnId="{FDB072E8-4AFF-4C55-9748-D7012293947A}">
      <dgm:prSet/>
      <dgm:spPr/>
      <dgm:t>
        <a:bodyPr/>
        <a:lstStyle/>
        <a:p>
          <a:endParaRPr lang="fr-FR"/>
        </a:p>
      </dgm:t>
    </dgm:pt>
    <dgm:pt modelId="{A30F74FD-99A3-42D3-B37D-07701E6DCEE0}">
      <dgm:prSet/>
      <dgm:spPr/>
      <dgm:t>
        <a:bodyPr/>
        <a:lstStyle/>
        <a:p>
          <a:r>
            <a:rPr lang="fr-FR" b="1" dirty="0">
              <a:solidFill>
                <a:schemeClr val="bg1"/>
              </a:solidFill>
            </a:rPr>
            <a:t>Business Objectives</a:t>
          </a:r>
          <a:endParaRPr lang="fr-FR" dirty="0"/>
        </a:p>
      </dgm:t>
    </dgm:pt>
    <dgm:pt modelId="{19576AC1-6929-4ADB-81EA-C4132F4C868B}" type="parTrans" cxnId="{8A4FC96E-0237-4940-B75E-2A7CC6B749E4}">
      <dgm:prSet/>
      <dgm:spPr/>
      <dgm:t>
        <a:bodyPr/>
        <a:lstStyle/>
        <a:p>
          <a:endParaRPr lang="fr-FR"/>
        </a:p>
      </dgm:t>
    </dgm:pt>
    <dgm:pt modelId="{39D2C12F-DF35-4CFA-815D-E8C129E4E8E6}" type="sibTrans" cxnId="{8A4FC96E-0237-4940-B75E-2A7CC6B749E4}">
      <dgm:prSet/>
      <dgm:spPr/>
      <dgm:t>
        <a:bodyPr/>
        <a:lstStyle/>
        <a:p>
          <a:endParaRPr lang="fr-FR"/>
        </a:p>
      </dgm:t>
    </dgm:pt>
    <dgm:pt modelId="{FA1D1FB5-48D1-45DB-B38B-BBB5336BC969}" type="pres">
      <dgm:prSet presAssocID="{5761BD8D-DACC-40C7-8F5D-94297704F346}" presName="Name0" presStyleCnt="0">
        <dgm:presLayoutVars>
          <dgm:dir/>
          <dgm:animLvl val="lvl"/>
          <dgm:resizeHandles val="exact"/>
        </dgm:presLayoutVars>
      </dgm:prSet>
      <dgm:spPr/>
    </dgm:pt>
    <dgm:pt modelId="{D3916969-C531-4770-92FD-2B1FE0462BC8}" type="pres">
      <dgm:prSet presAssocID="{DC9EDD7C-4838-4B8E-B4B9-33ED3B8572C7}" presName="parTxOnly" presStyleLbl="node1" presStyleIdx="0" presStyleCnt="5">
        <dgm:presLayoutVars>
          <dgm:chMax val="0"/>
          <dgm:chPref val="0"/>
          <dgm:bulletEnabled val="1"/>
        </dgm:presLayoutVars>
      </dgm:prSet>
      <dgm:spPr/>
    </dgm:pt>
    <dgm:pt modelId="{602BB6F2-B6E6-450A-9E8F-FAEC90651FC9}" type="pres">
      <dgm:prSet presAssocID="{ECCBA3CB-9CB6-452D-A060-51DBA8FB4406}" presName="parTxOnlySpace" presStyleCnt="0"/>
      <dgm:spPr/>
    </dgm:pt>
    <dgm:pt modelId="{75CACBBC-D56C-4959-A97E-9D95714AECB1}" type="pres">
      <dgm:prSet presAssocID="{EA8903DF-3545-4223-A1A0-36B0647E9B1B}" presName="parTxOnly" presStyleLbl="node1" presStyleIdx="1" presStyleCnt="5">
        <dgm:presLayoutVars>
          <dgm:chMax val="0"/>
          <dgm:chPref val="0"/>
          <dgm:bulletEnabled val="1"/>
        </dgm:presLayoutVars>
      </dgm:prSet>
      <dgm:spPr/>
    </dgm:pt>
    <dgm:pt modelId="{35A4E6F4-AB5A-4C0B-B03F-90AA96AFC8DB}" type="pres">
      <dgm:prSet presAssocID="{4EEF1D6D-4539-4AB1-91AB-09764C382CD4}" presName="parTxOnlySpace" presStyleCnt="0"/>
      <dgm:spPr/>
    </dgm:pt>
    <dgm:pt modelId="{5EE7536A-28E5-409C-ADF1-3321D6ED0EE6}" type="pres">
      <dgm:prSet presAssocID="{3D4752A0-4AE0-4D29-8C4E-E042E5A25698}" presName="parTxOnly" presStyleLbl="node1" presStyleIdx="2" presStyleCnt="5">
        <dgm:presLayoutVars>
          <dgm:chMax val="0"/>
          <dgm:chPref val="0"/>
          <dgm:bulletEnabled val="1"/>
        </dgm:presLayoutVars>
      </dgm:prSet>
      <dgm:spPr/>
    </dgm:pt>
    <dgm:pt modelId="{D29EF8B8-A087-4EF3-893D-8F1CB9A3CB03}" type="pres">
      <dgm:prSet presAssocID="{19EB355D-D694-465A-8303-D4F3B1F42430}" presName="parTxOnlySpace" presStyleCnt="0"/>
      <dgm:spPr/>
    </dgm:pt>
    <dgm:pt modelId="{21FE155C-A8F6-4611-8661-52F98A3F5713}" type="pres">
      <dgm:prSet presAssocID="{A30F74FD-99A3-42D3-B37D-07701E6DCEE0}" presName="parTxOnly" presStyleLbl="node1" presStyleIdx="3" presStyleCnt="5">
        <dgm:presLayoutVars>
          <dgm:chMax val="0"/>
          <dgm:chPref val="0"/>
          <dgm:bulletEnabled val="1"/>
        </dgm:presLayoutVars>
      </dgm:prSet>
      <dgm:spPr/>
    </dgm:pt>
    <dgm:pt modelId="{208C509D-09AB-46AD-B27E-BAF58551B5D4}" type="pres">
      <dgm:prSet presAssocID="{39D2C12F-DF35-4CFA-815D-E8C129E4E8E6}" presName="parTxOnlySpace" presStyleCnt="0"/>
      <dgm:spPr/>
    </dgm:pt>
    <dgm:pt modelId="{B273E9B0-AECF-43E3-BC67-BB4E2B43ADD5}" type="pres">
      <dgm:prSet presAssocID="{E31DB562-1A39-4739-AFCB-D17E39BE40B2}" presName="parTxOnly" presStyleLbl="node1" presStyleIdx="4" presStyleCnt="5">
        <dgm:presLayoutVars>
          <dgm:chMax val="0"/>
          <dgm:chPref val="0"/>
          <dgm:bulletEnabled val="1"/>
        </dgm:presLayoutVars>
      </dgm:prSet>
      <dgm:spPr/>
    </dgm:pt>
  </dgm:ptLst>
  <dgm:cxnLst>
    <dgm:cxn modelId="{F5749312-0E95-42EC-91F0-EAFB99B65D04}" srcId="{5761BD8D-DACC-40C7-8F5D-94297704F346}" destId="{DC9EDD7C-4838-4B8E-B4B9-33ED3B8572C7}" srcOrd="0" destOrd="0" parTransId="{04BCF5FE-F3BA-4093-8BA9-321D5C1AC1D9}" sibTransId="{ECCBA3CB-9CB6-452D-A060-51DBA8FB4406}"/>
    <dgm:cxn modelId="{47ED811C-BDDF-48E0-90B7-3134B6298195}" type="presOf" srcId="{EA8903DF-3545-4223-A1A0-36B0647E9B1B}" destId="{75CACBBC-D56C-4959-A97E-9D95714AECB1}" srcOrd="0" destOrd="0" presId="urn:microsoft.com/office/officeart/2005/8/layout/chevron1"/>
    <dgm:cxn modelId="{EF20E039-85AB-4EAD-B76B-BBBFA9852495}" type="presOf" srcId="{A30F74FD-99A3-42D3-B37D-07701E6DCEE0}" destId="{21FE155C-A8F6-4611-8661-52F98A3F5713}" srcOrd="0" destOrd="0" presId="urn:microsoft.com/office/officeart/2005/8/layout/chevron1"/>
    <dgm:cxn modelId="{73BFC548-3EC3-4ADF-95AA-71EBFE3DBEAD}" type="presOf" srcId="{E31DB562-1A39-4739-AFCB-D17E39BE40B2}" destId="{B273E9B0-AECF-43E3-BC67-BB4E2B43ADD5}" srcOrd="0" destOrd="0" presId="urn:microsoft.com/office/officeart/2005/8/layout/chevron1"/>
    <dgm:cxn modelId="{8A4FC96E-0237-4940-B75E-2A7CC6B749E4}" srcId="{5761BD8D-DACC-40C7-8F5D-94297704F346}" destId="{A30F74FD-99A3-42D3-B37D-07701E6DCEE0}" srcOrd="3" destOrd="0" parTransId="{19576AC1-6929-4ADB-81EA-C4132F4C868B}" sibTransId="{39D2C12F-DF35-4CFA-815D-E8C129E4E8E6}"/>
    <dgm:cxn modelId="{D9267F56-5B0F-4500-808D-FC19E95DC905}" type="presOf" srcId="{DC9EDD7C-4838-4B8E-B4B9-33ED3B8572C7}" destId="{D3916969-C531-4770-92FD-2B1FE0462BC8}" srcOrd="0" destOrd="0" presId="urn:microsoft.com/office/officeart/2005/8/layout/chevron1"/>
    <dgm:cxn modelId="{7DDB3DBB-ACB5-42A1-830F-259257B36A7B}" type="presOf" srcId="{3D4752A0-4AE0-4D29-8C4E-E042E5A25698}" destId="{5EE7536A-28E5-409C-ADF1-3321D6ED0EE6}" srcOrd="0" destOrd="0" presId="urn:microsoft.com/office/officeart/2005/8/layout/chevron1"/>
    <dgm:cxn modelId="{2320BDBF-7F01-4A76-940D-EDE5D3B6FD6D}" srcId="{5761BD8D-DACC-40C7-8F5D-94297704F346}" destId="{3D4752A0-4AE0-4D29-8C4E-E042E5A25698}" srcOrd="2" destOrd="0" parTransId="{559A825A-397F-4C81-9080-D6C704405636}" sibTransId="{19EB355D-D694-465A-8303-D4F3B1F42430}"/>
    <dgm:cxn modelId="{C944BAD9-45EC-4865-88F2-5A8E1E2AB19D}" srcId="{5761BD8D-DACC-40C7-8F5D-94297704F346}" destId="{EA8903DF-3545-4223-A1A0-36B0647E9B1B}" srcOrd="1" destOrd="0" parTransId="{634A9691-D68D-4A4D-BDB4-5310E8E6A05E}" sibTransId="{4EEF1D6D-4539-4AB1-91AB-09764C382CD4}"/>
    <dgm:cxn modelId="{FDB072E8-4AFF-4C55-9748-D7012293947A}" srcId="{5761BD8D-DACC-40C7-8F5D-94297704F346}" destId="{E31DB562-1A39-4739-AFCB-D17E39BE40B2}" srcOrd="4" destOrd="0" parTransId="{32E0B66A-3A57-4B34-AD87-8DC177B91FCB}" sibTransId="{D231D8C8-B837-4E83-8607-503C6FF9B74D}"/>
    <dgm:cxn modelId="{10B3CAED-4BD3-4A94-86D3-A6B18FA44CC3}" type="presOf" srcId="{5761BD8D-DACC-40C7-8F5D-94297704F346}" destId="{FA1D1FB5-48D1-45DB-B38B-BBB5336BC969}" srcOrd="0" destOrd="0" presId="urn:microsoft.com/office/officeart/2005/8/layout/chevron1"/>
    <dgm:cxn modelId="{68F671BB-A66A-41B1-98BA-CB1023A0E1AA}" type="presParOf" srcId="{FA1D1FB5-48D1-45DB-B38B-BBB5336BC969}" destId="{D3916969-C531-4770-92FD-2B1FE0462BC8}" srcOrd="0" destOrd="0" presId="urn:microsoft.com/office/officeart/2005/8/layout/chevron1"/>
    <dgm:cxn modelId="{563ACAA3-FD0A-4113-8B18-FA1380C06F6B}" type="presParOf" srcId="{FA1D1FB5-48D1-45DB-B38B-BBB5336BC969}" destId="{602BB6F2-B6E6-450A-9E8F-FAEC90651FC9}" srcOrd="1" destOrd="0" presId="urn:microsoft.com/office/officeart/2005/8/layout/chevron1"/>
    <dgm:cxn modelId="{47F239B3-3EDA-441D-B824-6E9C95279E03}" type="presParOf" srcId="{FA1D1FB5-48D1-45DB-B38B-BBB5336BC969}" destId="{75CACBBC-D56C-4959-A97E-9D95714AECB1}" srcOrd="2" destOrd="0" presId="urn:microsoft.com/office/officeart/2005/8/layout/chevron1"/>
    <dgm:cxn modelId="{A2764A53-C6AE-4EA8-9364-04164F8C4607}" type="presParOf" srcId="{FA1D1FB5-48D1-45DB-B38B-BBB5336BC969}" destId="{35A4E6F4-AB5A-4C0B-B03F-90AA96AFC8DB}" srcOrd="3" destOrd="0" presId="urn:microsoft.com/office/officeart/2005/8/layout/chevron1"/>
    <dgm:cxn modelId="{0D96FE2E-6A2C-4871-9710-3D642BD34896}" type="presParOf" srcId="{FA1D1FB5-48D1-45DB-B38B-BBB5336BC969}" destId="{5EE7536A-28E5-409C-ADF1-3321D6ED0EE6}" srcOrd="4" destOrd="0" presId="urn:microsoft.com/office/officeart/2005/8/layout/chevron1"/>
    <dgm:cxn modelId="{05170FD0-4570-4CB7-B397-9E873C03907E}" type="presParOf" srcId="{FA1D1FB5-48D1-45DB-B38B-BBB5336BC969}" destId="{D29EF8B8-A087-4EF3-893D-8F1CB9A3CB03}" srcOrd="5" destOrd="0" presId="urn:microsoft.com/office/officeart/2005/8/layout/chevron1"/>
    <dgm:cxn modelId="{1053D575-E25B-4366-97E5-A33EBE98ACD2}" type="presParOf" srcId="{FA1D1FB5-48D1-45DB-B38B-BBB5336BC969}" destId="{21FE155C-A8F6-4611-8661-52F98A3F5713}" srcOrd="6" destOrd="0" presId="urn:microsoft.com/office/officeart/2005/8/layout/chevron1"/>
    <dgm:cxn modelId="{240DB369-4877-43DB-A011-60A02D260512}" type="presParOf" srcId="{FA1D1FB5-48D1-45DB-B38B-BBB5336BC969}" destId="{208C509D-09AB-46AD-B27E-BAF58551B5D4}" srcOrd="7" destOrd="0" presId="urn:microsoft.com/office/officeart/2005/8/layout/chevron1"/>
    <dgm:cxn modelId="{8E4FE010-FD61-48CC-84CA-A980FB41009C}" type="presParOf" srcId="{FA1D1FB5-48D1-45DB-B38B-BBB5336BC969}" destId="{B273E9B0-AECF-43E3-BC67-BB4E2B43ADD5}" srcOrd="8"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761BD8D-DACC-40C7-8F5D-94297704F346}" type="doc">
      <dgm:prSet loTypeId="urn:microsoft.com/office/officeart/2005/8/layout/chevron1" loCatId="process" qsTypeId="urn:microsoft.com/office/officeart/2005/8/quickstyle/simple1" qsCatId="simple" csTypeId="urn:microsoft.com/office/officeart/2005/8/colors/accent5_2" csCatId="accent5" phldr="1"/>
      <dgm:spPr/>
    </dgm:pt>
    <dgm:pt modelId="{DC9EDD7C-4838-4B8E-B4B9-33ED3B8572C7}">
      <dgm:prSet phldrT="[Texte]">
        <dgm:style>
          <a:lnRef idx="2">
            <a:schemeClr val="accent5">
              <a:shade val="50000"/>
            </a:schemeClr>
          </a:lnRef>
          <a:fillRef idx="1">
            <a:schemeClr val="accent5"/>
          </a:fillRef>
          <a:effectRef idx="0">
            <a:schemeClr val="accent5"/>
          </a:effectRef>
          <a:fontRef idx="minor">
            <a:schemeClr val="lt1"/>
          </a:fontRef>
        </dgm:style>
      </dgm:prSet>
      <dgm:spPr>
        <a:solidFill>
          <a:schemeClr val="accent3"/>
        </a:solidFill>
      </dgm:spPr>
      <dgm:t>
        <a:bodyPr/>
        <a:lstStyle/>
        <a:p>
          <a:r>
            <a:rPr lang="fr-FR" dirty="0">
              <a:solidFill>
                <a:schemeClr val="bg2">
                  <a:lumMod val="25000"/>
                </a:schemeClr>
              </a:solidFill>
            </a:rPr>
            <a:t>Introduction</a:t>
          </a:r>
        </a:p>
      </dgm:t>
    </dgm:pt>
    <dgm:pt modelId="{04BCF5FE-F3BA-4093-8BA9-321D5C1AC1D9}" type="parTrans" cxnId="{F5749312-0E95-42EC-91F0-EAFB99B65D04}">
      <dgm:prSet/>
      <dgm:spPr/>
      <dgm:t>
        <a:bodyPr/>
        <a:lstStyle/>
        <a:p>
          <a:endParaRPr lang="fr-FR"/>
        </a:p>
      </dgm:t>
    </dgm:pt>
    <dgm:pt modelId="{ECCBA3CB-9CB6-452D-A060-51DBA8FB4406}" type="sibTrans" cxnId="{F5749312-0E95-42EC-91F0-EAFB99B65D04}">
      <dgm:prSet/>
      <dgm:spPr/>
      <dgm:t>
        <a:bodyPr/>
        <a:lstStyle/>
        <a:p>
          <a:endParaRPr lang="fr-FR"/>
        </a:p>
      </dgm:t>
    </dgm:pt>
    <dgm:pt modelId="{EA8903DF-3545-4223-A1A0-36B0647E9B1B}">
      <dgm:prSet phldrT="[Texte]">
        <dgm:style>
          <a:lnRef idx="2">
            <a:schemeClr val="accent3">
              <a:shade val="50000"/>
            </a:schemeClr>
          </a:lnRef>
          <a:fillRef idx="1">
            <a:schemeClr val="accent3"/>
          </a:fillRef>
          <a:effectRef idx="0">
            <a:schemeClr val="accent3"/>
          </a:effectRef>
          <a:fontRef idx="minor">
            <a:schemeClr val="lt1"/>
          </a:fontRef>
        </dgm:style>
      </dgm:prSet>
      <dgm:spPr>
        <a:solidFill>
          <a:schemeClr val="accent5"/>
        </a:solidFill>
      </dgm:spPr>
      <dgm:t>
        <a:bodyPr/>
        <a:lstStyle/>
        <a:p>
          <a:r>
            <a:rPr lang="fr-FR" b="1" dirty="0">
              <a:solidFill>
                <a:schemeClr val="bg1"/>
              </a:solidFill>
            </a:rPr>
            <a:t>Business </a:t>
          </a:r>
          <a:r>
            <a:rPr lang="fr-FR" b="1" dirty="0" err="1">
              <a:solidFill>
                <a:schemeClr val="bg1"/>
              </a:solidFill>
            </a:rPr>
            <a:t>Understanding</a:t>
          </a:r>
          <a:endParaRPr lang="fr-FR" dirty="0"/>
        </a:p>
      </dgm:t>
    </dgm:pt>
    <dgm:pt modelId="{634A9691-D68D-4A4D-BDB4-5310E8E6A05E}" type="parTrans" cxnId="{C944BAD9-45EC-4865-88F2-5A8E1E2AB19D}">
      <dgm:prSet/>
      <dgm:spPr/>
      <dgm:t>
        <a:bodyPr/>
        <a:lstStyle/>
        <a:p>
          <a:endParaRPr lang="fr-FR"/>
        </a:p>
      </dgm:t>
    </dgm:pt>
    <dgm:pt modelId="{4EEF1D6D-4539-4AB1-91AB-09764C382CD4}" type="sibTrans" cxnId="{C944BAD9-45EC-4865-88F2-5A8E1E2AB19D}">
      <dgm:prSet/>
      <dgm:spPr/>
      <dgm:t>
        <a:bodyPr/>
        <a:lstStyle/>
        <a:p>
          <a:endParaRPr lang="fr-FR"/>
        </a:p>
      </dgm:t>
    </dgm:pt>
    <dgm:pt modelId="{3D4752A0-4AE0-4D29-8C4E-E042E5A25698}">
      <dgm:prSet phldrT="[Texte]"/>
      <dgm:spPr/>
      <dgm:t>
        <a:bodyPr/>
        <a:lstStyle/>
        <a:p>
          <a:r>
            <a:rPr lang="fr-FR" b="1" dirty="0">
              <a:solidFill>
                <a:schemeClr val="bg1"/>
              </a:solidFill>
            </a:rPr>
            <a:t>Compréhension du métier</a:t>
          </a:r>
          <a:endParaRPr lang="fr-FR" dirty="0"/>
        </a:p>
      </dgm:t>
    </dgm:pt>
    <dgm:pt modelId="{559A825A-397F-4C81-9080-D6C704405636}" type="parTrans" cxnId="{2320BDBF-7F01-4A76-940D-EDE5D3B6FD6D}">
      <dgm:prSet/>
      <dgm:spPr/>
      <dgm:t>
        <a:bodyPr/>
        <a:lstStyle/>
        <a:p>
          <a:endParaRPr lang="fr-FR"/>
        </a:p>
      </dgm:t>
    </dgm:pt>
    <dgm:pt modelId="{19EB355D-D694-465A-8303-D4F3B1F42430}" type="sibTrans" cxnId="{2320BDBF-7F01-4A76-940D-EDE5D3B6FD6D}">
      <dgm:prSet/>
      <dgm:spPr/>
      <dgm:t>
        <a:bodyPr/>
        <a:lstStyle/>
        <a:p>
          <a:endParaRPr lang="fr-FR"/>
        </a:p>
      </dgm:t>
    </dgm:pt>
    <dgm:pt modelId="{E31DB562-1A39-4739-AFCB-D17E39BE40B2}">
      <dgm:prSet phldrT="[Texte]"/>
      <dgm:spPr/>
      <dgm:t>
        <a:bodyPr/>
        <a:lstStyle/>
        <a:p>
          <a:r>
            <a:rPr lang="fr-FR" b="1" dirty="0">
              <a:solidFill>
                <a:schemeClr val="bg1"/>
              </a:solidFill>
            </a:rPr>
            <a:t>Data </a:t>
          </a:r>
          <a:r>
            <a:rPr lang="fr-FR" b="1" dirty="0" err="1">
              <a:solidFill>
                <a:schemeClr val="bg1"/>
              </a:solidFill>
            </a:rPr>
            <a:t>Understanding</a:t>
          </a:r>
          <a:endParaRPr lang="fr-FR" dirty="0"/>
        </a:p>
      </dgm:t>
    </dgm:pt>
    <dgm:pt modelId="{32E0B66A-3A57-4B34-AD87-8DC177B91FCB}" type="parTrans" cxnId="{FDB072E8-4AFF-4C55-9748-D7012293947A}">
      <dgm:prSet/>
      <dgm:spPr/>
      <dgm:t>
        <a:bodyPr/>
        <a:lstStyle/>
        <a:p>
          <a:endParaRPr lang="fr-FR"/>
        </a:p>
      </dgm:t>
    </dgm:pt>
    <dgm:pt modelId="{D231D8C8-B837-4E83-8607-503C6FF9B74D}" type="sibTrans" cxnId="{FDB072E8-4AFF-4C55-9748-D7012293947A}">
      <dgm:prSet/>
      <dgm:spPr/>
      <dgm:t>
        <a:bodyPr/>
        <a:lstStyle/>
        <a:p>
          <a:endParaRPr lang="fr-FR"/>
        </a:p>
      </dgm:t>
    </dgm:pt>
    <dgm:pt modelId="{D99814D8-43B9-47B3-ADDF-183E0EA3C75B}">
      <dgm:prSet/>
      <dgm:spPr/>
      <dgm:t>
        <a:bodyPr/>
        <a:lstStyle/>
        <a:p>
          <a:r>
            <a:rPr lang="fr-FR" b="1" dirty="0">
              <a:solidFill>
                <a:schemeClr val="bg1"/>
              </a:solidFill>
            </a:rPr>
            <a:t>Business Objectives</a:t>
          </a:r>
          <a:endParaRPr lang="fr-FR" dirty="0"/>
        </a:p>
      </dgm:t>
    </dgm:pt>
    <dgm:pt modelId="{9D75F57D-6BCB-4D1B-94D0-1749F3968D0C}" type="parTrans" cxnId="{CA007BD4-8063-46CB-BAAB-9C57A765C734}">
      <dgm:prSet/>
      <dgm:spPr/>
      <dgm:t>
        <a:bodyPr/>
        <a:lstStyle/>
        <a:p>
          <a:endParaRPr lang="fr-FR"/>
        </a:p>
      </dgm:t>
    </dgm:pt>
    <dgm:pt modelId="{FA9F6A98-A378-4CD8-97FE-1E5E5AB58425}" type="sibTrans" cxnId="{CA007BD4-8063-46CB-BAAB-9C57A765C734}">
      <dgm:prSet/>
      <dgm:spPr/>
      <dgm:t>
        <a:bodyPr/>
        <a:lstStyle/>
        <a:p>
          <a:endParaRPr lang="fr-FR"/>
        </a:p>
      </dgm:t>
    </dgm:pt>
    <dgm:pt modelId="{FA1D1FB5-48D1-45DB-B38B-BBB5336BC969}" type="pres">
      <dgm:prSet presAssocID="{5761BD8D-DACC-40C7-8F5D-94297704F346}" presName="Name0" presStyleCnt="0">
        <dgm:presLayoutVars>
          <dgm:dir/>
          <dgm:animLvl val="lvl"/>
          <dgm:resizeHandles val="exact"/>
        </dgm:presLayoutVars>
      </dgm:prSet>
      <dgm:spPr/>
    </dgm:pt>
    <dgm:pt modelId="{D3916969-C531-4770-92FD-2B1FE0462BC8}" type="pres">
      <dgm:prSet presAssocID="{DC9EDD7C-4838-4B8E-B4B9-33ED3B8572C7}" presName="parTxOnly" presStyleLbl="node1" presStyleIdx="0" presStyleCnt="5">
        <dgm:presLayoutVars>
          <dgm:chMax val="0"/>
          <dgm:chPref val="0"/>
          <dgm:bulletEnabled val="1"/>
        </dgm:presLayoutVars>
      </dgm:prSet>
      <dgm:spPr/>
    </dgm:pt>
    <dgm:pt modelId="{602BB6F2-B6E6-450A-9E8F-FAEC90651FC9}" type="pres">
      <dgm:prSet presAssocID="{ECCBA3CB-9CB6-452D-A060-51DBA8FB4406}" presName="parTxOnlySpace" presStyleCnt="0"/>
      <dgm:spPr/>
    </dgm:pt>
    <dgm:pt modelId="{75CACBBC-D56C-4959-A97E-9D95714AECB1}" type="pres">
      <dgm:prSet presAssocID="{EA8903DF-3545-4223-A1A0-36B0647E9B1B}" presName="parTxOnly" presStyleLbl="node1" presStyleIdx="1" presStyleCnt="5">
        <dgm:presLayoutVars>
          <dgm:chMax val="0"/>
          <dgm:chPref val="0"/>
          <dgm:bulletEnabled val="1"/>
        </dgm:presLayoutVars>
      </dgm:prSet>
      <dgm:spPr/>
    </dgm:pt>
    <dgm:pt modelId="{35A4E6F4-AB5A-4C0B-B03F-90AA96AFC8DB}" type="pres">
      <dgm:prSet presAssocID="{4EEF1D6D-4539-4AB1-91AB-09764C382CD4}" presName="parTxOnlySpace" presStyleCnt="0"/>
      <dgm:spPr/>
    </dgm:pt>
    <dgm:pt modelId="{5EE7536A-28E5-409C-ADF1-3321D6ED0EE6}" type="pres">
      <dgm:prSet presAssocID="{3D4752A0-4AE0-4D29-8C4E-E042E5A25698}" presName="parTxOnly" presStyleLbl="node1" presStyleIdx="2" presStyleCnt="5">
        <dgm:presLayoutVars>
          <dgm:chMax val="0"/>
          <dgm:chPref val="0"/>
          <dgm:bulletEnabled val="1"/>
        </dgm:presLayoutVars>
      </dgm:prSet>
      <dgm:spPr/>
    </dgm:pt>
    <dgm:pt modelId="{D29EF8B8-A087-4EF3-893D-8F1CB9A3CB03}" type="pres">
      <dgm:prSet presAssocID="{19EB355D-D694-465A-8303-D4F3B1F42430}" presName="parTxOnlySpace" presStyleCnt="0"/>
      <dgm:spPr/>
    </dgm:pt>
    <dgm:pt modelId="{BEB61E26-64FC-43BF-9A2F-70B3FF64E354}" type="pres">
      <dgm:prSet presAssocID="{D99814D8-43B9-47B3-ADDF-183E0EA3C75B}" presName="parTxOnly" presStyleLbl="node1" presStyleIdx="3" presStyleCnt="5">
        <dgm:presLayoutVars>
          <dgm:chMax val="0"/>
          <dgm:chPref val="0"/>
          <dgm:bulletEnabled val="1"/>
        </dgm:presLayoutVars>
      </dgm:prSet>
      <dgm:spPr/>
    </dgm:pt>
    <dgm:pt modelId="{F5F5FD1C-CD03-403F-9B1C-61A759ED34E2}" type="pres">
      <dgm:prSet presAssocID="{FA9F6A98-A378-4CD8-97FE-1E5E5AB58425}" presName="parTxOnlySpace" presStyleCnt="0"/>
      <dgm:spPr/>
    </dgm:pt>
    <dgm:pt modelId="{B273E9B0-AECF-43E3-BC67-BB4E2B43ADD5}" type="pres">
      <dgm:prSet presAssocID="{E31DB562-1A39-4739-AFCB-D17E39BE40B2}" presName="parTxOnly" presStyleLbl="node1" presStyleIdx="4" presStyleCnt="5">
        <dgm:presLayoutVars>
          <dgm:chMax val="0"/>
          <dgm:chPref val="0"/>
          <dgm:bulletEnabled val="1"/>
        </dgm:presLayoutVars>
      </dgm:prSet>
      <dgm:spPr/>
    </dgm:pt>
  </dgm:ptLst>
  <dgm:cxnLst>
    <dgm:cxn modelId="{85CD5C02-149A-4C49-AEB4-C119C72E3AAF}" type="presOf" srcId="{EA8903DF-3545-4223-A1A0-36B0647E9B1B}" destId="{75CACBBC-D56C-4959-A97E-9D95714AECB1}" srcOrd="0" destOrd="0" presId="urn:microsoft.com/office/officeart/2005/8/layout/chevron1"/>
    <dgm:cxn modelId="{F5749312-0E95-42EC-91F0-EAFB99B65D04}" srcId="{5761BD8D-DACC-40C7-8F5D-94297704F346}" destId="{DC9EDD7C-4838-4B8E-B4B9-33ED3B8572C7}" srcOrd="0" destOrd="0" parTransId="{04BCF5FE-F3BA-4093-8BA9-321D5C1AC1D9}" sibTransId="{ECCBA3CB-9CB6-452D-A060-51DBA8FB4406}"/>
    <dgm:cxn modelId="{D609AB2B-B453-4CAB-9B41-371200C366FC}" type="presOf" srcId="{3D4752A0-4AE0-4D29-8C4E-E042E5A25698}" destId="{5EE7536A-28E5-409C-ADF1-3321D6ED0EE6}" srcOrd="0" destOrd="0" presId="urn:microsoft.com/office/officeart/2005/8/layout/chevron1"/>
    <dgm:cxn modelId="{D8DD4638-9104-471F-956E-49C7207805C4}" type="presOf" srcId="{5761BD8D-DACC-40C7-8F5D-94297704F346}" destId="{FA1D1FB5-48D1-45DB-B38B-BBB5336BC969}" srcOrd="0" destOrd="0" presId="urn:microsoft.com/office/officeart/2005/8/layout/chevron1"/>
    <dgm:cxn modelId="{C1EBE83C-02DF-4BA2-8B2C-B90327F67ABF}" type="presOf" srcId="{DC9EDD7C-4838-4B8E-B4B9-33ED3B8572C7}" destId="{D3916969-C531-4770-92FD-2B1FE0462BC8}" srcOrd="0" destOrd="0" presId="urn:microsoft.com/office/officeart/2005/8/layout/chevron1"/>
    <dgm:cxn modelId="{B3F7A8B6-BC1F-4DD2-BD99-EB7A5A09532C}" type="presOf" srcId="{D99814D8-43B9-47B3-ADDF-183E0EA3C75B}" destId="{BEB61E26-64FC-43BF-9A2F-70B3FF64E354}" srcOrd="0" destOrd="0" presId="urn:microsoft.com/office/officeart/2005/8/layout/chevron1"/>
    <dgm:cxn modelId="{2320BDBF-7F01-4A76-940D-EDE5D3B6FD6D}" srcId="{5761BD8D-DACC-40C7-8F5D-94297704F346}" destId="{3D4752A0-4AE0-4D29-8C4E-E042E5A25698}" srcOrd="2" destOrd="0" parTransId="{559A825A-397F-4C81-9080-D6C704405636}" sibTransId="{19EB355D-D694-465A-8303-D4F3B1F42430}"/>
    <dgm:cxn modelId="{CA007BD4-8063-46CB-BAAB-9C57A765C734}" srcId="{5761BD8D-DACC-40C7-8F5D-94297704F346}" destId="{D99814D8-43B9-47B3-ADDF-183E0EA3C75B}" srcOrd="3" destOrd="0" parTransId="{9D75F57D-6BCB-4D1B-94D0-1749F3968D0C}" sibTransId="{FA9F6A98-A378-4CD8-97FE-1E5E5AB58425}"/>
    <dgm:cxn modelId="{C944BAD9-45EC-4865-88F2-5A8E1E2AB19D}" srcId="{5761BD8D-DACC-40C7-8F5D-94297704F346}" destId="{EA8903DF-3545-4223-A1A0-36B0647E9B1B}" srcOrd="1" destOrd="0" parTransId="{634A9691-D68D-4A4D-BDB4-5310E8E6A05E}" sibTransId="{4EEF1D6D-4539-4AB1-91AB-09764C382CD4}"/>
    <dgm:cxn modelId="{99F32EE6-8325-4006-A4DD-B63693FFD330}" type="presOf" srcId="{E31DB562-1A39-4739-AFCB-D17E39BE40B2}" destId="{B273E9B0-AECF-43E3-BC67-BB4E2B43ADD5}" srcOrd="0" destOrd="0" presId="urn:microsoft.com/office/officeart/2005/8/layout/chevron1"/>
    <dgm:cxn modelId="{FDB072E8-4AFF-4C55-9748-D7012293947A}" srcId="{5761BD8D-DACC-40C7-8F5D-94297704F346}" destId="{E31DB562-1A39-4739-AFCB-D17E39BE40B2}" srcOrd="4" destOrd="0" parTransId="{32E0B66A-3A57-4B34-AD87-8DC177B91FCB}" sibTransId="{D231D8C8-B837-4E83-8607-503C6FF9B74D}"/>
    <dgm:cxn modelId="{4537B0A4-483C-4ADE-BCCE-0AD15C9EDD48}" type="presParOf" srcId="{FA1D1FB5-48D1-45DB-B38B-BBB5336BC969}" destId="{D3916969-C531-4770-92FD-2B1FE0462BC8}" srcOrd="0" destOrd="0" presId="urn:microsoft.com/office/officeart/2005/8/layout/chevron1"/>
    <dgm:cxn modelId="{4FFA979D-CA3F-4423-9673-D39CB202813D}" type="presParOf" srcId="{FA1D1FB5-48D1-45DB-B38B-BBB5336BC969}" destId="{602BB6F2-B6E6-450A-9E8F-FAEC90651FC9}" srcOrd="1" destOrd="0" presId="urn:microsoft.com/office/officeart/2005/8/layout/chevron1"/>
    <dgm:cxn modelId="{2A07EA8E-FD64-4366-9D94-33412489B5EB}" type="presParOf" srcId="{FA1D1FB5-48D1-45DB-B38B-BBB5336BC969}" destId="{75CACBBC-D56C-4959-A97E-9D95714AECB1}" srcOrd="2" destOrd="0" presId="urn:microsoft.com/office/officeart/2005/8/layout/chevron1"/>
    <dgm:cxn modelId="{35322510-BDD5-45C7-A16C-BCE379F6D175}" type="presParOf" srcId="{FA1D1FB5-48D1-45DB-B38B-BBB5336BC969}" destId="{35A4E6F4-AB5A-4C0B-B03F-90AA96AFC8DB}" srcOrd="3" destOrd="0" presId="urn:microsoft.com/office/officeart/2005/8/layout/chevron1"/>
    <dgm:cxn modelId="{68A182AD-D451-4068-BF55-D51ED7DCE85D}" type="presParOf" srcId="{FA1D1FB5-48D1-45DB-B38B-BBB5336BC969}" destId="{5EE7536A-28E5-409C-ADF1-3321D6ED0EE6}" srcOrd="4" destOrd="0" presId="urn:microsoft.com/office/officeart/2005/8/layout/chevron1"/>
    <dgm:cxn modelId="{996D13B6-A881-4467-9800-A627620C4C80}" type="presParOf" srcId="{FA1D1FB5-48D1-45DB-B38B-BBB5336BC969}" destId="{D29EF8B8-A087-4EF3-893D-8F1CB9A3CB03}" srcOrd="5" destOrd="0" presId="urn:microsoft.com/office/officeart/2005/8/layout/chevron1"/>
    <dgm:cxn modelId="{961BB3B9-617C-4C17-AADD-E81BB22D5041}" type="presParOf" srcId="{FA1D1FB5-48D1-45DB-B38B-BBB5336BC969}" destId="{BEB61E26-64FC-43BF-9A2F-70B3FF64E354}" srcOrd="6" destOrd="0" presId="urn:microsoft.com/office/officeart/2005/8/layout/chevron1"/>
    <dgm:cxn modelId="{E85E34BD-A163-4C7C-83AA-F77107006D75}" type="presParOf" srcId="{FA1D1FB5-48D1-45DB-B38B-BBB5336BC969}" destId="{F5F5FD1C-CD03-403F-9B1C-61A759ED34E2}" srcOrd="7" destOrd="0" presId="urn:microsoft.com/office/officeart/2005/8/layout/chevron1"/>
    <dgm:cxn modelId="{97C8A1CE-72CB-4844-9280-81DA1CB7755C}" type="presParOf" srcId="{FA1D1FB5-48D1-45DB-B38B-BBB5336BC969}" destId="{B273E9B0-AECF-43E3-BC67-BB4E2B43ADD5}" srcOrd="8"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761BD8D-DACC-40C7-8F5D-94297704F346}" type="doc">
      <dgm:prSet loTypeId="urn:microsoft.com/office/officeart/2005/8/layout/chevron1" loCatId="process" qsTypeId="urn:microsoft.com/office/officeart/2005/8/quickstyle/simple1" qsCatId="simple" csTypeId="urn:microsoft.com/office/officeart/2005/8/colors/accent5_2" csCatId="accent5" phldr="1"/>
      <dgm:spPr/>
    </dgm:pt>
    <dgm:pt modelId="{DC9EDD7C-4838-4B8E-B4B9-33ED3B8572C7}">
      <dgm:prSet phldrT="[Texte]">
        <dgm:style>
          <a:lnRef idx="2">
            <a:schemeClr val="accent5">
              <a:shade val="50000"/>
            </a:schemeClr>
          </a:lnRef>
          <a:fillRef idx="1">
            <a:schemeClr val="accent5"/>
          </a:fillRef>
          <a:effectRef idx="0">
            <a:schemeClr val="accent5"/>
          </a:effectRef>
          <a:fontRef idx="minor">
            <a:schemeClr val="lt1"/>
          </a:fontRef>
        </dgm:style>
      </dgm:prSet>
      <dgm:spPr>
        <a:solidFill>
          <a:schemeClr val="accent3"/>
        </a:solidFill>
      </dgm:spPr>
      <dgm:t>
        <a:bodyPr/>
        <a:lstStyle/>
        <a:p>
          <a:r>
            <a:rPr lang="fr-FR" dirty="0">
              <a:solidFill>
                <a:schemeClr val="bg2">
                  <a:lumMod val="25000"/>
                </a:schemeClr>
              </a:solidFill>
            </a:rPr>
            <a:t>Introduction</a:t>
          </a:r>
        </a:p>
      </dgm:t>
    </dgm:pt>
    <dgm:pt modelId="{04BCF5FE-F3BA-4093-8BA9-321D5C1AC1D9}" type="parTrans" cxnId="{F5749312-0E95-42EC-91F0-EAFB99B65D04}">
      <dgm:prSet/>
      <dgm:spPr/>
      <dgm:t>
        <a:bodyPr/>
        <a:lstStyle/>
        <a:p>
          <a:endParaRPr lang="fr-FR"/>
        </a:p>
      </dgm:t>
    </dgm:pt>
    <dgm:pt modelId="{ECCBA3CB-9CB6-452D-A060-51DBA8FB4406}" type="sibTrans" cxnId="{F5749312-0E95-42EC-91F0-EAFB99B65D04}">
      <dgm:prSet/>
      <dgm:spPr/>
      <dgm:t>
        <a:bodyPr/>
        <a:lstStyle/>
        <a:p>
          <a:endParaRPr lang="fr-FR"/>
        </a:p>
      </dgm:t>
    </dgm:pt>
    <dgm:pt modelId="{EA8903DF-3545-4223-A1A0-36B0647E9B1B}">
      <dgm:prSet phldrT="[Texte]">
        <dgm:style>
          <a:lnRef idx="2">
            <a:schemeClr val="accent3">
              <a:shade val="50000"/>
            </a:schemeClr>
          </a:lnRef>
          <a:fillRef idx="1">
            <a:schemeClr val="accent3"/>
          </a:fillRef>
          <a:effectRef idx="0">
            <a:schemeClr val="accent3"/>
          </a:effectRef>
          <a:fontRef idx="minor">
            <a:schemeClr val="lt1"/>
          </a:fontRef>
        </dgm:style>
      </dgm:prSet>
      <dgm:spPr>
        <a:solidFill>
          <a:schemeClr val="accent5"/>
        </a:solidFill>
      </dgm:spPr>
      <dgm:t>
        <a:bodyPr/>
        <a:lstStyle/>
        <a:p>
          <a:r>
            <a:rPr lang="fr-FR" b="1" dirty="0">
              <a:solidFill>
                <a:schemeClr val="bg1"/>
              </a:solidFill>
            </a:rPr>
            <a:t>Business </a:t>
          </a:r>
          <a:r>
            <a:rPr lang="fr-FR" b="1" dirty="0" err="1">
              <a:solidFill>
                <a:schemeClr val="bg1"/>
              </a:solidFill>
            </a:rPr>
            <a:t>Understanding</a:t>
          </a:r>
          <a:endParaRPr lang="fr-FR" dirty="0"/>
        </a:p>
      </dgm:t>
    </dgm:pt>
    <dgm:pt modelId="{634A9691-D68D-4A4D-BDB4-5310E8E6A05E}" type="parTrans" cxnId="{C944BAD9-45EC-4865-88F2-5A8E1E2AB19D}">
      <dgm:prSet/>
      <dgm:spPr/>
      <dgm:t>
        <a:bodyPr/>
        <a:lstStyle/>
        <a:p>
          <a:endParaRPr lang="fr-FR"/>
        </a:p>
      </dgm:t>
    </dgm:pt>
    <dgm:pt modelId="{4EEF1D6D-4539-4AB1-91AB-09764C382CD4}" type="sibTrans" cxnId="{C944BAD9-45EC-4865-88F2-5A8E1E2AB19D}">
      <dgm:prSet/>
      <dgm:spPr/>
      <dgm:t>
        <a:bodyPr/>
        <a:lstStyle/>
        <a:p>
          <a:endParaRPr lang="fr-FR"/>
        </a:p>
      </dgm:t>
    </dgm:pt>
    <dgm:pt modelId="{3D4752A0-4AE0-4D29-8C4E-E042E5A25698}">
      <dgm:prSet phldrT="[Texte]"/>
      <dgm:spPr/>
      <dgm:t>
        <a:bodyPr/>
        <a:lstStyle/>
        <a:p>
          <a:r>
            <a:rPr lang="fr-FR" b="1" dirty="0">
              <a:solidFill>
                <a:schemeClr val="bg1"/>
              </a:solidFill>
            </a:rPr>
            <a:t>Compréhension du métier</a:t>
          </a:r>
          <a:endParaRPr lang="fr-FR" dirty="0"/>
        </a:p>
      </dgm:t>
    </dgm:pt>
    <dgm:pt modelId="{559A825A-397F-4C81-9080-D6C704405636}" type="parTrans" cxnId="{2320BDBF-7F01-4A76-940D-EDE5D3B6FD6D}">
      <dgm:prSet/>
      <dgm:spPr/>
      <dgm:t>
        <a:bodyPr/>
        <a:lstStyle/>
        <a:p>
          <a:endParaRPr lang="fr-FR"/>
        </a:p>
      </dgm:t>
    </dgm:pt>
    <dgm:pt modelId="{19EB355D-D694-465A-8303-D4F3B1F42430}" type="sibTrans" cxnId="{2320BDBF-7F01-4A76-940D-EDE5D3B6FD6D}">
      <dgm:prSet/>
      <dgm:spPr/>
      <dgm:t>
        <a:bodyPr/>
        <a:lstStyle/>
        <a:p>
          <a:endParaRPr lang="fr-FR"/>
        </a:p>
      </dgm:t>
    </dgm:pt>
    <dgm:pt modelId="{E31DB562-1A39-4739-AFCB-D17E39BE40B2}">
      <dgm:prSet phldrT="[Texte]"/>
      <dgm:spPr/>
      <dgm:t>
        <a:bodyPr/>
        <a:lstStyle/>
        <a:p>
          <a:r>
            <a:rPr lang="fr-FR" b="1" dirty="0">
              <a:solidFill>
                <a:schemeClr val="bg1"/>
              </a:solidFill>
            </a:rPr>
            <a:t>Data </a:t>
          </a:r>
          <a:r>
            <a:rPr lang="fr-FR" b="1" dirty="0" err="1">
              <a:solidFill>
                <a:schemeClr val="bg1"/>
              </a:solidFill>
            </a:rPr>
            <a:t>Understanding</a:t>
          </a:r>
          <a:endParaRPr lang="fr-FR" dirty="0"/>
        </a:p>
      </dgm:t>
    </dgm:pt>
    <dgm:pt modelId="{32E0B66A-3A57-4B34-AD87-8DC177B91FCB}" type="parTrans" cxnId="{FDB072E8-4AFF-4C55-9748-D7012293947A}">
      <dgm:prSet/>
      <dgm:spPr/>
      <dgm:t>
        <a:bodyPr/>
        <a:lstStyle/>
        <a:p>
          <a:endParaRPr lang="fr-FR"/>
        </a:p>
      </dgm:t>
    </dgm:pt>
    <dgm:pt modelId="{D231D8C8-B837-4E83-8607-503C6FF9B74D}" type="sibTrans" cxnId="{FDB072E8-4AFF-4C55-9748-D7012293947A}">
      <dgm:prSet/>
      <dgm:spPr/>
      <dgm:t>
        <a:bodyPr/>
        <a:lstStyle/>
        <a:p>
          <a:endParaRPr lang="fr-FR"/>
        </a:p>
      </dgm:t>
    </dgm:pt>
    <dgm:pt modelId="{D99814D8-43B9-47B3-ADDF-183E0EA3C75B}">
      <dgm:prSet/>
      <dgm:spPr/>
      <dgm:t>
        <a:bodyPr/>
        <a:lstStyle/>
        <a:p>
          <a:r>
            <a:rPr lang="fr-FR" b="1" dirty="0">
              <a:solidFill>
                <a:schemeClr val="bg1"/>
              </a:solidFill>
            </a:rPr>
            <a:t>Business Objectives</a:t>
          </a:r>
          <a:endParaRPr lang="fr-FR" dirty="0"/>
        </a:p>
      </dgm:t>
    </dgm:pt>
    <dgm:pt modelId="{9D75F57D-6BCB-4D1B-94D0-1749F3968D0C}" type="parTrans" cxnId="{CA007BD4-8063-46CB-BAAB-9C57A765C734}">
      <dgm:prSet/>
      <dgm:spPr/>
      <dgm:t>
        <a:bodyPr/>
        <a:lstStyle/>
        <a:p>
          <a:endParaRPr lang="fr-FR"/>
        </a:p>
      </dgm:t>
    </dgm:pt>
    <dgm:pt modelId="{FA9F6A98-A378-4CD8-97FE-1E5E5AB58425}" type="sibTrans" cxnId="{CA007BD4-8063-46CB-BAAB-9C57A765C734}">
      <dgm:prSet/>
      <dgm:spPr/>
      <dgm:t>
        <a:bodyPr/>
        <a:lstStyle/>
        <a:p>
          <a:endParaRPr lang="fr-FR"/>
        </a:p>
      </dgm:t>
    </dgm:pt>
    <dgm:pt modelId="{FA1D1FB5-48D1-45DB-B38B-BBB5336BC969}" type="pres">
      <dgm:prSet presAssocID="{5761BD8D-DACC-40C7-8F5D-94297704F346}" presName="Name0" presStyleCnt="0">
        <dgm:presLayoutVars>
          <dgm:dir/>
          <dgm:animLvl val="lvl"/>
          <dgm:resizeHandles val="exact"/>
        </dgm:presLayoutVars>
      </dgm:prSet>
      <dgm:spPr/>
    </dgm:pt>
    <dgm:pt modelId="{D3916969-C531-4770-92FD-2B1FE0462BC8}" type="pres">
      <dgm:prSet presAssocID="{DC9EDD7C-4838-4B8E-B4B9-33ED3B8572C7}" presName="parTxOnly" presStyleLbl="node1" presStyleIdx="0" presStyleCnt="5">
        <dgm:presLayoutVars>
          <dgm:chMax val="0"/>
          <dgm:chPref val="0"/>
          <dgm:bulletEnabled val="1"/>
        </dgm:presLayoutVars>
      </dgm:prSet>
      <dgm:spPr/>
    </dgm:pt>
    <dgm:pt modelId="{602BB6F2-B6E6-450A-9E8F-FAEC90651FC9}" type="pres">
      <dgm:prSet presAssocID="{ECCBA3CB-9CB6-452D-A060-51DBA8FB4406}" presName="parTxOnlySpace" presStyleCnt="0"/>
      <dgm:spPr/>
    </dgm:pt>
    <dgm:pt modelId="{75CACBBC-D56C-4959-A97E-9D95714AECB1}" type="pres">
      <dgm:prSet presAssocID="{EA8903DF-3545-4223-A1A0-36B0647E9B1B}" presName="parTxOnly" presStyleLbl="node1" presStyleIdx="1" presStyleCnt="5">
        <dgm:presLayoutVars>
          <dgm:chMax val="0"/>
          <dgm:chPref val="0"/>
          <dgm:bulletEnabled val="1"/>
        </dgm:presLayoutVars>
      </dgm:prSet>
      <dgm:spPr/>
    </dgm:pt>
    <dgm:pt modelId="{35A4E6F4-AB5A-4C0B-B03F-90AA96AFC8DB}" type="pres">
      <dgm:prSet presAssocID="{4EEF1D6D-4539-4AB1-91AB-09764C382CD4}" presName="parTxOnlySpace" presStyleCnt="0"/>
      <dgm:spPr/>
    </dgm:pt>
    <dgm:pt modelId="{5EE7536A-28E5-409C-ADF1-3321D6ED0EE6}" type="pres">
      <dgm:prSet presAssocID="{3D4752A0-4AE0-4D29-8C4E-E042E5A25698}" presName="parTxOnly" presStyleLbl="node1" presStyleIdx="2" presStyleCnt="5">
        <dgm:presLayoutVars>
          <dgm:chMax val="0"/>
          <dgm:chPref val="0"/>
          <dgm:bulletEnabled val="1"/>
        </dgm:presLayoutVars>
      </dgm:prSet>
      <dgm:spPr/>
    </dgm:pt>
    <dgm:pt modelId="{D29EF8B8-A087-4EF3-893D-8F1CB9A3CB03}" type="pres">
      <dgm:prSet presAssocID="{19EB355D-D694-465A-8303-D4F3B1F42430}" presName="parTxOnlySpace" presStyleCnt="0"/>
      <dgm:spPr/>
    </dgm:pt>
    <dgm:pt modelId="{BEB61E26-64FC-43BF-9A2F-70B3FF64E354}" type="pres">
      <dgm:prSet presAssocID="{D99814D8-43B9-47B3-ADDF-183E0EA3C75B}" presName="parTxOnly" presStyleLbl="node1" presStyleIdx="3" presStyleCnt="5">
        <dgm:presLayoutVars>
          <dgm:chMax val="0"/>
          <dgm:chPref val="0"/>
          <dgm:bulletEnabled val="1"/>
        </dgm:presLayoutVars>
      </dgm:prSet>
      <dgm:spPr/>
    </dgm:pt>
    <dgm:pt modelId="{F5F5FD1C-CD03-403F-9B1C-61A759ED34E2}" type="pres">
      <dgm:prSet presAssocID="{FA9F6A98-A378-4CD8-97FE-1E5E5AB58425}" presName="parTxOnlySpace" presStyleCnt="0"/>
      <dgm:spPr/>
    </dgm:pt>
    <dgm:pt modelId="{B273E9B0-AECF-43E3-BC67-BB4E2B43ADD5}" type="pres">
      <dgm:prSet presAssocID="{E31DB562-1A39-4739-AFCB-D17E39BE40B2}" presName="parTxOnly" presStyleLbl="node1" presStyleIdx="4" presStyleCnt="5">
        <dgm:presLayoutVars>
          <dgm:chMax val="0"/>
          <dgm:chPref val="0"/>
          <dgm:bulletEnabled val="1"/>
        </dgm:presLayoutVars>
      </dgm:prSet>
      <dgm:spPr/>
    </dgm:pt>
  </dgm:ptLst>
  <dgm:cxnLst>
    <dgm:cxn modelId="{85CD5C02-149A-4C49-AEB4-C119C72E3AAF}" type="presOf" srcId="{EA8903DF-3545-4223-A1A0-36B0647E9B1B}" destId="{75CACBBC-D56C-4959-A97E-9D95714AECB1}" srcOrd="0" destOrd="0" presId="urn:microsoft.com/office/officeart/2005/8/layout/chevron1"/>
    <dgm:cxn modelId="{F5749312-0E95-42EC-91F0-EAFB99B65D04}" srcId="{5761BD8D-DACC-40C7-8F5D-94297704F346}" destId="{DC9EDD7C-4838-4B8E-B4B9-33ED3B8572C7}" srcOrd="0" destOrd="0" parTransId="{04BCF5FE-F3BA-4093-8BA9-321D5C1AC1D9}" sibTransId="{ECCBA3CB-9CB6-452D-A060-51DBA8FB4406}"/>
    <dgm:cxn modelId="{D609AB2B-B453-4CAB-9B41-371200C366FC}" type="presOf" srcId="{3D4752A0-4AE0-4D29-8C4E-E042E5A25698}" destId="{5EE7536A-28E5-409C-ADF1-3321D6ED0EE6}" srcOrd="0" destOrd="0" presId="urn:microsoft.com/office/officeart/2005/8/layout/chevron1"/>
    <dgm:cxn modelId="{D8DD4638-9104-471F-956E-49C7207805C4}" type="presOf" srcId="{5761BD8D-DACC-40C7-8F5D-94297704F346}" destId="{FA1D1FB5-48D1-45DB-B38B-BBB5336BC969}" srcOrd="0" destOrd="0" presId="urn:microsoft.com/office/officeart/2005/8/layout/chevron1"/>
    <dgm:cxn modelId="{C1EBE83C-02DF-4BA2-8B2C-B90327F67ABF}" type="presOf" srcId="{DC9EDD7C-4838-4B8E-B4B9-33ED3B8572C7}" destId="{D3916969-C531-4770-92FD-2B1FE0462BC8}" srcOrd="0" destOrd="0" presId="urn:microsoft.com/office/officeart/2005/8/layout/chevron1"/>
    <dgm:cxn modelId="{B3F7A8B6-BC1F-4DD2-BD99-EB7A5A09532C}" type="presOf" srcId="{D99814D8-43B9-47B3-ADDF-183E0EA3C75B}" destId="{BEB61E26-64FC-43BF-9A2F-70B3FF64E354}" srcOrd="0" destOrd="0" presId="urn:microsoft.com/office/officeart/2005/8/layout/chevron1"/>
    <dgm:cxn modelId="{2320BDBF-7F01-4A76-940D-EDE5D3B6FD6D}" srcId="{5761BD8D-DACC-40C7-8F5D-94297704F346}" destId="{3D4752A0-4AE0-4D29-8C4E-E042E5A25698}" srcOrd="2" destOrd="0" parTransId="{559A825A-397F-4C81-9080-D6C704405636}" sibTransId="{19EB355D-D694-465A-8303-D4F3B1F42430}"/>
    <dgm:cxn modelId="{CA007BD4-8063-46CB-BAAB-9C57A765C734}" srcId="{5761BD8D-DACC-40C7-8F5D-94297704F346}" destId="{D99814D8-43B9-47B3-ADDF-183E0EA3C75B}" srcOrd="3" destOrd="0" parTransId="{9D75F57D-6BCB-4D1B-94D0-1749F3968D0C}" sibTransId="{FA9F6A98-A378-4CD8-97FE-1E5E5AB58425}"/>
    <dgm:cxn modelId="{C944BAD9-45EC-4865-88F2-5A8E1E2AB19D}" srcId="{5761BD8D-DACC-40C7-8F5D-94297704F346}" destId="{EA8903DF-3545-4223-A1A0-36B0647E9B1B}" srcOrd="1" destOrd="0" parTransId="{634A9691-D68D-4A4D-BDB4-5310E8E6A05E}" sibTransId="{4EEF1D6D-4539-4AB1-91AB-09764C382CD4}"/>
    <dgm:cxn modelId="{99F32EE6-8325-4006-A4DD-B63693FFD330}" type="presOf" srcId="{E31DB562-1A39-4739-AFCB-D17E39BE40B2}" destId="{B273E9B0-AECF-43E3-BC67-BB4E2B43ADD5}" srcOrd="0" destOrd="0" presId="urn:microsoft.com/office/officeart/2005/8/layout/chevron1"/>
    <dgm:cxn modelId="{FDB072E8-4AFF-4C55-9748-D7012293947A}" srcId="{5761BD8D-DACC-40C7-8F5D-94297704F346}" destId="{E31DB562-1A39-4739-AFCB-D17E39BE40B2}" srcOrd="4" destOrd="0" parTransId="{32E0B66A-3A57-4B34-AD87-8DC177B91FCB}" sibTransId="{D231D8C8-B837-4E83-8607-503C6FF9B74D}"/>
    <dgm:cxn modelId="{4537B0A4-483C-4ADE-BCCE-0AD15C9EDD48}" type="presParOf" srcId="{FA1D1FB5-48D1-45DB-B38B-BBB5336BC969}" destId="{D3916969-C531-4770-92FD-2B1FE0462BC8}" srcOrd="0" destOrd="0" presId="urn:microsoft.com/office/officeart/2005/8/layout/chevron1"/>
    <dgm:cxn modelId="{4FFA979D-CA3F-4423-9673-D39CB202813D}" type="presParOf" srcId="{FA1D1FB5-48D1-45DB-B38B-BBB5336BC969}" destId="{602BB6F2-B6E6-450A-9E8F-FAEC90651FC9}" srcOrd="1" destOrd="0" presId="urn:microsoft.com/office/officeart/2005/8/layout/chevron1"/>
    <dgm:cxn modelId="{2A07EA8E-FD64-4366-9D94-33412489B5EB}" type="presParOf" srcId="{FA1D1FB5-48D1-45DB-B38B-BBB5336BC969}" destId="{75CACBBC-D56C-4959-A97E-9D95714AECB1}" srcOrd="2" destOrd="0" presId="urn:microsoft.com/office/officeart/2005/8/layout/chevron1"/>
    <dgm:cxn modelId="{35322510-BDD5-45C7-A16C-BCE379F6D175}" type="presParOf" srcId="{FA1D1FB5-48D1-45DB-B38B-BBB5336BC969}" destId="{35A4E6F4-AB5A-4C0B-B03F-90AA96AFC8DB}" srcOrd="3" destOrd="0" presId="urn:microsoft.com/office/officeart/2005/8/layout/chevron1"/>
    <dgm:cxn modelId="{68A182AD-D451-4068-BF55-D51ED7DCE85D}" type="presParOf" srcId="{FA1D1FB5-48D1-45DB-B38B-BBB5336BC969}" destId="{5EE7536A-28E5-409C-ADF1-3321D6ED0EE6}" srcOrd="4" destOrd="0" presId="urn:microsoft.com/office/officeart/2005/8/layout/chevron1"/>
    <dgm:cxn modelId="{996D13B6-A881-4467-9800-A627620C4C80}" type="presParOf" srcId="{FA1D1FB5-48D1-45DB-B38B-BBB5336BC969}" destId="{D29EF8B8-A087-4EF3-893D-8F1CB9A3CB03}" srcOrd="5" destOrd="0" presId="urn:microsoft.com/office/officeart/2005/8/layout/chevron1"/>
    <dgm:cxn modelId="{961BB3B9-617C-4C17-AADD-E81BB22D5041}" type="presParOf" srcId="{FA1D1FB5-48D1-45DB-B38B-BBB5336BC969}" destId="{BEB61E26-64FC-43BF-9A2F-70B3FF64E354}" srcOrd="6" destOrd="0" presId="urn:microsoft.com/office/officeart/2005/8/layout/chevron1"/>
    <dgm:cxn modelId="{E85E34BD-A163-4C7C-83AA-F77107006D75}" type="presParOf" srcId="{FA1D1FB5-48D1-45DB-B38B-BBB5336BC969}" destId="{F5F5FD1C-CD03-403F-9B1C-61A759ED34E2}" srcOrd="7" destOrd="0" presId="urn:microsoft.com/office/officeart/2005/8/layout/chevron1"/>
    <dgm:cxn modelId="{97C8A1CE-72CB-4844-9280-81DA1CB7755C}" type="presParOf" srcId="{FA1D1FB5-48D1-45DB-B38B-BBB5336BC969}" destId="{B273E9B0-AECF-43E3-BC67-BB4E2B43ADD5}" srcOrd="8"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761BD8D-DACC-40C7-8F5D-94297704F346}" type="doc">
      <dgm:prSet loTypeId="urn:microsoft.com/office/officeart/2005/8/layout/chevron1" loCatId="process" qsTypeId="urn:microsoft.com/office/officeart/2005/8/quickstyle/simple1" qsCatId="simple" csTypeId="urn:microsoft.com/office/officeart/2005/8/colors/accent5_2" csCatId="accent5" phldr="1"/>
      <dgm:spPr/>
    </dgm:pt>
    <dgm:pt modelId="{DC9EDD7C-4838-4B8E-B4B9-33ED3B8572C7}">
      <dgm:prSet phldrT="[Texte]">
        <dgm:style>
          <a:lnRef idx="2">
            <a:schemeClr val="accent5">
              <a:shade val="50000"/>
            </a:schemeClr>
          </a:lnRef>
          <a:fillRef idx="1">
            <a:schemeClr val="accent5"/>
          </a:fillRef>
          <a:effectRef idx="0">
            <a:schemeClr val="accent5"/>
          </a:effectRef>
          <a:fontRef idx="minor">
            <a:schemeClr val="lt1"/>
          </a:fontRef>
        </dgm:style>
      </dgm:prSet>
      <dgm:spPr>
        <a:solidFill>
          <a:schemeClr val="accent3"/>
        </a:solidFill>
      </dgm:spPr>
      <dgm:t>
        <a:bodyPr/>
        <a:lstStyle/>
        <a:p>
          <a:r>
            <a:rPr lang="fr-FR" dirty="0">
              <a:solidFill>
                <a:schemeClr val="bg2">
                  <a:lumMod val="25000"/>
                </a:schemeClr>
              </a:solidFill>
            </a:rPr>
            <a:t>Introduction</a:t>
          </a:r>
        </a:p>
      </dgm:t>
    </dgm:pt>
    <dgm:pt modelId="{04BCF5FE-F3BA-4093-8BA9-321D5C1AC1D9}" type="parTrans" cxnId="{F5749312-0E95-42EC-91F0-EAFB99B65D04}">
      <dgm:prSet/>
      <dgm:spPr/>
      <dgm:t>
        <a:bodyPr/>
        <a:lstStyle/>
        <a:p>
          <a:endParaRPr lang="fr-FR"/>
        </a:p>
      </dgm:t>
    </dgm:pt>
    <dgm:pt modelId="{ECCBA3CB-9CB6-452D-A060-51DBA8FB4406}" type="sibTrans" cxnId="{F5749312-0E95-42EC-91F0-EAFB99B65D04}">
      <dgm:prSet/>
      <dgm:spPr/>
      <dgm:t>
        <a:bodyPr/>
        <a:lstStyle/>
        <a:p>
          <a:endParaRPr lang="fr-FR"/>
        </a:p>
      </dgm:t>
    </dgm:pt>
    <dgm:pt modelId="{EA8903DF-3545-4223-A1A0-36B0647E9B1B}">
      <dgm:prSet phldrT="[Texte]">
        <dgm:style>
          <a:lnRef idx="2">
            <a:schemeClr val="accent3">
              <a:shade val="50000"/>
            </a:schemeClr>
          </a:lnRef>
          <a:fillRef idx="1">
            <a:schemeClr val="accent3"/>
          </a:fillRef>
          <a:effectRef idx="0">
            <a:schemeClr val="accent3"/>
          </a:effectRef>
          <a:fontRef idx="minor">
            <a:schemeClr val="lt1"/>
          </a:fontRef>
        </dgm:style>
      </dgm:prSet>
      <dgm:spPr>
        <a:solidFill>
          <a:schemeClr val="accent5"/>
        </a:solidFill>
      </dgm:spPr>
      <dgm:t>
        <a:bodyPr/>
        <a:lstStyle/>
        <a:p>
          <a:r>
            <a:rPr lang="fr-FR" b="1" dirty="0">
              <a:solidFill>
                <a:schemeClr val="bg1"/>
              </a:solidFill>
            </a:rPr>
            <a:t>Business </a:t>
          </a:r>
          <a:r>
            <a:rPr lang="fr-FR" b="1" dirty="0" err="1">
              <a:solidFill>
                <a:schemeClr val="bg1"/>
              </a:solidFill>
            </a:rPr>
            <a:t>Understanding</a:t>
          </a:r>
          <a:endParaRPr lang="fr-FR" dirty="0"/>
        </a:p>
      </dgm:t>
    </dgm:pt>
    <dgm:pt modelId="{634A9691-D68D-4A4D-BDB4-5310E8E6A05E}" type="parTrans" cxnId="{C944BAD9-45EC-4865-88F2-5A8E1E2AB19D}">
      <dgm:prSet/>
      <dgm:spPr/>
      <dgm:t>
        <a:bodyPr/>
        <a:lstStyle/>
        <a:p>
          <a:endParaRPr lang="fr-FR"/>
        </a:p>
      </dgm:t>
    </dgm:pt>
    <dgm:pt modelId="{4EEF1D6D-4539-4AB1-91AB-09764C382CD4}" type="sibTrans" cxnId="{C944BAD9-45EC-4865-88F2-5A8E1E2AB19D}">
      <dgm:prSet/>
      <dgm:spPr/>
      <dgm:t>
        <a:bodyPr/>
        <a:lstStyle/>
        <a:p>
          <a:endParaRPr lang="fr-FR"/>
        </a:p>
      </dgm:t>
    </dgm:pt>
    <dgm:pt modelId="{3D4752A0-4AE0-4D29-8C4E-E042E5A25698}">
      <dgm:prSet phldrT="[Texte]"/>
      <dgm:spPr/>
      <dgm:t>
        <a:bodyPr/>
        <a:lstStyle/>
        <a:p>
          <a:r>
            <a:rPr lang="fr-FR" b="1" dirty="0">
              <a:solidFill>
                <a:schemeClr val="bg1"/>
              </a:solidFill>
            </a:rPr>
            <a:t>Compréhension du métier</a:t>
          </a:r>
          <a:endParaRPr lang="fr-FR" dirty="0"/>
        </a:p>
      </dgm:t>
    </dgm:pt>
    <dgm:pt modelId="{559A825A-397F-4C81-9080-D6C704405636}" type="parTrans" cxnId="{2320BDBF-7F01-4A76-940D-EDE5D3B6FD6D}">
      <dgm:prSet/>
      <dgm:spPr/>
      <dgm:t>
        <a:bodyPr/>
        <a:lstStyle/>
        <a:p>
          <a:endParaRPr lang="fr-FR"/>
        </a:p>
      </dgm:t>
    </dgm:pt>
    <dgm:pt modelId="{19EB355D-D694-465A-8303-D4F3B1F42430}" type="sibTrans" cxnId="{2320BDBF-7F01-4A76-940D-EDE5D3B6FD6D}">
      <dgm:prSet/>
      <dgm:spPr/>
      <dgm:t>
        <a:bodyPr/>
        <a:lstStyle/>
        <a:p>
          <a:endParaRPr lang="fr-FR"/>
        </a:p>
      </dgm:t>
    </dgm:pt>
    <dgm:pt modelId="{E31DB562-1A39-4739-AFCB-D17E39BE40B2}">
      <dgm:prSet phldrT="[Texte]"/>
      <dgm:spPr/>
      <dgm:t>
        <a:bodyPr/>
        <a:lstStyle/>
        <a:p>
          <a:r>
            <a:rPr lang="fr-FR" b="1" dirty="0">
              <a:solidFill>
                <a:schemeClr val="bg1"/>
              </a:solidFill>
            </a:rPr>
            <a:t>Conclusion</a:t>
          </a:r>
          <a:endParaRPr lang="fr-FR" dirty="0"/>
        </a:p>
      </dgm:t>
    </dgm:pt>
    <dgm:pt modelId="{32E0B66A-3A57-4B34-AD87-8DC177B91FCB}" type="parTrans" cxnId="{FDB072E8-4AFF-4C55-9748-D7012293947A}">
      <dgm:prSet/>
      <dgm:spPr/>
      <dgm:t>
        <a:bodyPr/>
        <a:lstStyle/>
        <a:p>
          <a:endParaRPr lang="fr-FR"/>
        </a:p>
      </dgm:t>
    </dgm:pt>
    <dgm:pt modelId="{D231D8C8-B837-4E83-8607-503C6FF9B74D}" type="sibTrans" cxnId="{FDB072E8-4AFF-4C55-9748-D7012293947A}">
      <dgm:prSet/>
      <dgm:spPr/>
      <dgm:t>
        <a:bodyPr/>
        <a:lstStyle/>
        <a:p>
          <a:endParaRPr lang="fr-FR"/>
        </a:p>
      </dgm:t>
    </dgm:pt>
    <dgm:pt modelId="{D99814D8-43B9-47B3-ADDF-183E0EA3C75B}">
      <dgm:prSet/>
      <dgm:spPr/>
      <dgm:t>
        <a:bodyPr/>
        <a:lstStyle/>
        <a:p>
          <a:r>
            <a:rPr lang="fr-FR" b="1" dirty="0">
              <a:solidFill>
                <a:schemeClr val="bg1"/>
              </a:solidFill>
            </a:rPr>
            <a:t>Business Objectives</a:t>
          </a:r>
          <a:endParaRPr lang="fr-FR" dirty="0"/>
        </a:p>
      </dgm:t>
    </dgm:pt>
    <dgm:pt modelId="{9D75F57D-6BCB-4D1B-94D0-1749F3968D0C}" type="parTrans" cxnId="{CA007BD4-8063-46CB-BAAB-9C57A765C734}">
      <dgm:prSet/>
      <dgm:spPr/>
      <dgm:t>
        <a:bodyPr/>
        <a:lstStyle/>
        <a:p>
          <a:endParaRPr lang="fr-FR"/>
        </a:p>
      </dgm:t>
    </dgm:pt>
    <dgm:pt modelId="{FA9F6A98-A378-4CD8-97FE-1E5E5AB58425}" type="sibTrans" cxnId="{CA007BD4-8063-46CB-BAAB-9C57A765C734}">
      <dgm:prSet/>
      <dgm:spPr/>
      <dgm:t>
        <a:bodyPr/>
        <a:lstStyle/>
        <a:p>
          <a:endParaRPr lang="fr-FR"/>
        </a:p>
      </dgm:t>
    </dgm:pt>
    <dgm:pt modelId="{FA1D1FB5-48D1-45DB-B38B-BBB5336BC969}" type="pres">
      <dgm:prSet presAssocID="{5761BD8D-DACC-40C7-8F5D-94297704F346}" presName="Name0" presStyleCnt="0">
        <dgm:presLayoutVars>
          <dgm:dir/>
          <dgm:animLvl val="lvl"/>
          <dgm:resizeHandles val="exact"/>
        </dgm:presLayoutVars>
      </dgm:prSet>
      <dgm:spPr/>
    </dgm:pt>
    <dgm:pt modelId="{D3916969-C531-4770-92FD-2B1FE0462BC8}" type="pres">
      <dgm:prSet presAssocID="{DC9EDD7C-4838-4B8E-B4B9-33ED3B8572C7}" presName="parTxOnly" presStyleLbl="node1" presStyleIdx="0" presStyleCnt="5">
        <dgm:presLayoutVars>
          <dgm:chMax val="0"/>
          <dgm:chPref val="0"/>
          <dgm:bulletEnabled val="1"/>
        </dgm:presLayoutVars>
      </dgm:prSet>
      <dgm:spPr/>
    </dgm:pt>
    <dgm:pt modelId="{602BB6F2-B6E6-450A-9E8F-FAEC90651FC9}" type="pres">
      <dgm:prSet presAssocID="{ECCBA3CB-9CB6-452D-A060-51DBA8FB4406}" presName="parTxOnlySpace" presStyleCnt="0"/>
      <dgm:spPr/>
    </dgm:pt>
    <dgm:pt modelId="{75CACBBC-D56C-4959-A97E-9D95714AECB1}" type="pres">
      <dgm:prSet presAssocID="{EA8903DF-3545-4223-A1A0-36B0647E9B1B}" presName="parTxOnly" presStyleLbl="node1" presStyleIdx="1" presStyleCnt="5">
        <dgm:presLayoutVars>
          <dgm:chMax val="0"/>
          <dgm:chPref val="0"/>
          <dgm:bulletEnabled val="1"/>
        </dgm:presLayoutVars>
      </dgm:prSet>
      <dgm:spPr/>
    </dgm:pt>
    <dgm:pt modelId="{35A4E6F4-AB5A-4C0B-B03F-90AA96AFC8DB}" type="pres">
      <dgm:prSet presAssocID="{4EEF1D6D-4539-4AB1-91AB-09764C382CD4}" presName="parTxOnlySpace" presStyleCnt="0"/>
      <dgm:spPr/>
    </dgm:pt>
    <dgm:pt modelId="{5EE7536A-28E5-409C-ADF1-3321D6ED0EE6}" type="pres">
      <dgm:prSet presAssocID="{3D4752A0-4AE0-4D29-8C4E-E042E5A25698}" presName="parTxOnly" presStyleLbl="node1" presStyleIdx="2" presStyleCnt="5">
        <dgm:presLayoutVars>
          <dgm:chMax val="0"/>
          <dgm:chPref val="0"/>
          <dgm:bulletEnabled val="1"/>
        </dgm:presLayoutVars>
      </dgm:prSet>
      <dgm:spPr/>
    </dgm:pt>
    <dgm:pt modelId="{D29EF8B8-A087-4EF3-893D-8F1CB9A3CB03}" type="pres">
      <dgm:prSet presAssocID="{19EB355D-D694-465A-8303-D4F3B1F42430}" presName="parTxOnlySpace" presStyleCnt="0"/>
      <dgm:spPr/>
    </dgm:pt>
    <dgm:pt modelId="{BEB61E26-64FC-43BF-9A2F-70B3FF64E354}" type="pres">
      <dgm:prSet presAssocID="{D99814D8-43B9-47B3-ADDF-183E0EA3C75B}" presName="parTxOnly" presStyleLbl="node1" presStyleIdx="3" presStyleCnt="5">
        <dgm:presLayoutVars>
          <dgm:chMax val="0"/>
          <dgm:chPref val="0"/>
          <dgm:bulletEnabled val="1"/>
        </dgm:presLayoutVars>
      </dgm:prSet>
      <dgm:spPr/>
    </dgm:pt>
    <dgm:pt modelId="{F5F5FD1C-CD03-403F-9B1C-61A759ED34E2}" type="pres">
      <dgm:prSet presAssocID="{FA9F6A98-A378-4CD8-97FE-1E5E5AB58425}" presName="parTxOnlySpace" presStyleCnt="0"/>
      <dgm:spPr/>
    </dgm:pt>
    <dgm:pt modelId="{B273E9B0-AECF-43E3-BC67-BB4E2B43ADD5}" type="pres">
      <dgm:prSet presAssocID="{E31DB562-1A39-4739-AFCB-D17E39BE40B2}" presName="parTxOnly" presStyleLbl="node1" presStyleIdx="4" presStyleCnt="5">
        <dgm:presLayoutVars>
          <dgm:chMax val="0"/>
          <dgm:chPref val="0"/>
          <dgm:bulletEnabled val="1"/>
        </dgm:presLayoutVars>
      </dgm:prSet>
      <dgm:spPr/>
    </dgm:pt>
  </dgm:ptLst>
  <dgm:cxnLst>
    <dgm:cxn modelId="{85CD5C02-149A-4C49-AEB4-C119C72E3AAF}" type="presOf" srcId="{EA8903DF-3545-4223-A1A0-36B0647E9B1B}" destId="{75CACBBC-D56C-4959-A97E-9D95714AECB1}" srcOrd="0" destOrd="0" presId="urn:microsoft.com/office/officeart/2005/8/layout/chevron1"/>
    <dgm:cxn modelId="{F5749312-0E95-42EC-91F0-EAFB99B65D04}" srcId="{5761BD8D-DACC-40C7-8F5D-94297704F346}" destId="{DC9EDD7C-4838-4B8E-B4B9-33ED3B8572C7}" srcOrd="0" destOrd="0" parTransId="{04BCF5FE-F3BA-4093-8BA9-321D5C1AC1D9}" sibTransId="{ECCBA3CB-9CB6-452D-A060-51DBA8FB4406}"/>
    <dgm:cxn modelId="{D609AB2B-B453-4CAB-9B41-371200C366FC}" type="presOf" srcId="{3D4752A0-4AE0-4D29-8C4E-E042E5A25698}" destId="{5EE7536A-28E5-409C-ADF1-3321D6ED0EE6}" srcOrd="0" destOrd="0" presId="urn:microsoft.com/office/officeart/2005/8/layout/chevron1"/>
    <dgm:cxn modelId="{D8DD4638-9104-471F-956E-49C7207805C4}" type="presOf" srcId="{5761BD8D-DACC-40C7-8F5D-94297704F346}" destId="{FA1D1FB5-48D1-45DB-B38B-BBB5336BC969}" srcOrd="0" destOrd="0" presId="urn:microsoft.com/office/officeart/2005/8/layout/chevron1"/>
    <dgm:cxn modelId="{C1EBE83C-02DF-4BA2-8B2C-B90327F67ABF}" type="presOf" srcId="{DC9EDD7C-4838-4B8E-B4B9-33ED3B8572C7}" destId="{D3916969-C531-4770-92FD-2B1FE0462BC8}" srcOrd="0" destOrd="0" presId="urn:microsoft.com/office/officeart/2005/8/layout/chevron1"/>
    <dgm:cxn modelId="{B3F7A8B6-BC1F-4DD2-BD99-EB7A5A09532C}" type="presOf" srcId="{D99814D8-43B9-47B3-ADDF-183E0EA3C75B}" destId="{BEB61E26-64FC-43BF-9A2F-70B3FF64E354}" srcOrd="0" destOrd="0" presId="urn:microsoft.com/office/officeart/2005/8/layout/chevron1"/>
    <dgm:cxn modelId="{2320BDBF-7F01-4A76-940D-EDE5D3B6FD6D}" srcId="{5761BD8D-DACC-40C7-8F5D-94297704F346}" destId="{3D4752A0-4AE0-4D29-8C4E-E042E5A25698}" srcOrd="2" destOrd="0" parTransId="{559A825A-397F-4C81-9080-D6C704405636}" sibTransId="{19EB355D-D694-465A-8303-D4F3B1F42430}"/>
    <dgm:cxn modelId="{CA007BD4-8063-46CB-BAAB-9C57A765C734}" srcId="{5761BD8D-DACC-40C7-8F5D-94297704F346}" destId="{D99814D8-43B9-47B3-ADDF-183E0EA3C75B}" srcOrd="3" destOrd="0" parTransId="{9D75F57D-6BCB-4D1B-94D0-1749F3968D0C}" sibTransId="{FA9F6A98-A378-4CD8-97FE-1E5E5AB58425}"/>
    <dgm:cxn modelId="{C944BAD9-45EC-4865-88F2-5A8E1E2AB19D}" srcId="{5761BD8D-DACC-40C7-8F5D-94297704F346}" destId="{EA8903DF-3545-4223-A1A0-36B0647E9B1B}" srcOrd="1" destOrd="0" parTransId="{634A9691-D68D-4A4D-BDB4-5310E8E6A05E}" sibTransId="{4EEF1D6D-4539-4AB1-91AB-09764C382CD4}"/>
    <dgm:cxn modelId="{99F32EE6-8325-4006-A4DD-B63693FFD330}" type="presOf" srcId="{E31DB562-1A39-4739-AFCB-D17E39BE40B2}" destId="{B273E9B0-AECF-43E3-BC67-BB4E2B43ADD5}" srcOrd="0" destOrd="0" presId="urn:microsoft.com/office/officeart/2005/8/layout/chevron1"/>
    <dgm:cxn modelId="{FDB072E8-4AFF-4C55-9748-D7012293947A}" srcId="{5761BD8D-DACC-40C7-8F5D-94297704F346}" destId="{E31DB562-1A39-4739-AFCB-D17E39BE40B2}" srcOrd="4" destOrd="0" parTransId="{32E0B66A-3A57-4B34-AD87-8DC177B91FCB}" sibTransId="{D231D8C8-B837-4E83-8607-503C6FF9B74D}"/>
    <dgm:cxn modelId="{4537B0A4-483C-4ADE-BCCE-0AD15C9EDD48}" type="presParOf" srcId="{FA1D1FB5-48D1-45DB-B38B-BBB5336BC969}" destId="{D3916969-C531-4770-92FD-2B1FE0462BC8}" srcOrd="0" destOrd="0" presId="urn:microsoft.com/office/officeart/2005/8/layout/chevron1"/>
    <dgm:cxn modelId="{4FFA979D-CA3F-4423-9673-D39CB202813D}" type="presParOf" srcId="{FA1D1FB5-48D1-45DB-B38B-BBB5336BC969}" destId="{602BB6F2-B6E6-450A-9E8F-FAEC90651FC9}" srcOrd="1" destOrd="0" presId="urn:microsoft.com/office/officeart/2005/8/layout/chevron1"/>
    <dgm:cxn modelId="{2A07EA8E-FD64-4366-9D94-33412489B5EB}" type="presParOf" srcId="{FA1D1FB5-48D1-45DB-B38B-BBB5336BC969}" destId="{75CACBBC-D56C-4959-A97E-9D95714AECB1}" srcOrd="2" destOrd="0" presId="urn:microsoft.com/office/officeart/2005/8/layout/chevron1"/>
    <dgm:cxn modelId="{35322510-BDD5-45C7-A16C-BCE379F6D175}" type="presParOf" srcId="{FA1D1FB5-48D1-45DB-B38B-BBB5336BC969}" destId="{35A4E6F4-AB5A-4C0B-B03F-90AA96AFC8DB}" srcOrd="3" destOrd="0" presId="urn:microsoft.com/office/officeart/2005/8/layout/chevron1"/>
    <dgm:cxn modelId="{68A182AD-D451-4068-BF55-D51ED7DCE85D}" type="presParOf" srcId="{FA1D1FB5-48D1-45DB-B38B-BBB5336BC969}" destId="{5EE7536A-28E5-409C-ADF1-3321D6ED0EE6}" srcOrd="4" destOrd="0" presId="urn:microsoft.com/office/officeart/2005/8/layout/chevron1"/>
    <dgm:cxn modelId="{996D13B6-A881-4467-9800-A627620C4C80}" type="presParOf" srcId="{FA1D1FB5-48D1-45DB-B38B-BBB5336BC969}" destId="{D29EF8B8-A087-4EF3-893D-8F1CB9A3CB03}" srcOrd="5" destOrd="0" presId="urn:microsoft.com/office/officeart/2005/8/layout/chevron1"/>
    <dgm:cxn modelId="{961BB3B9-617C-4C17-AADD-E81BB22D5041}" type="presParOf" srcId="{FA1D1FB5-48D1-45DB-B38B-BBB5336BC969}" destId="{BEB61E26-64FC-43BF-9A2F-70B3FF64E354}" srcOrd="6" destOrd="0" presId="urn:microsoft.com/office/officeart/2005/8/layout/chevron1"/>
    <dgm:cxn modelId="{E85E34BD-A163-4C7C-83AA-F77107006D75}" type="presParOf" srcId="{FA1D1FB5-48D1-45DB-B38B-BBB5336BC969}" destId="{F5F5FD1C-CD03-403F-9B1C-61A759ED34E2}" srcOrd="7" destOrd="0" presId="urn:microsoft.com/office/officeart/2005/8/layout/chevron1"/>
    <dgm:cxn modelId="{97C8A1CE-72CB-4844-9280-81DA1CB7755C}" type="presParOf" srcId="{FA1D1FB5-48D1-45DB-B38B-BBB5336BC969}" destId="{B273E9B0-AECF-43E3-BC67-BB4E2B43ADD5}" srcOrd="8"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916969-C531-4770-92FD-2B1FE0462BC8}">
      <dsp:nvSpPr>
        <dsp:cNvPr id="0" name=""/>
        <dsp:cNvSpPr/>
      </dsp:nvSpPr>
      <dsp:spPr>
        <a:xfrm>
          <a:off x="2976" y="0"/>
          <a:ext cx="2649140" cy="1031966"/>
        </a:xfrm>
        <a:prstGeom prst="chevron">
          <a:avLst/>
        </a:prstGeom>
        <a:solidFill>
          <a:schemeClr val="accent3"/>
        </a:solidFill>
        <a:ln w="12700" cap="flat" cmpd="sng" algn="ctr">
          <a:solidFill>
            <a:schemeClr val="accent3">
              <a:shade val="50000"/>
            </a:schemeClr>
          </a:solidFill>
          <a:prstDash val="solid"/>
          <a:miter lim="800000"/>
        </a:ln>
        <a:effectLst/>
      </dsp:spPr>
      <dsp:style>
        <a:lnRef idx="2">
          <a:schemeClr val="accent3">
            <a:shade val="50000"/>
          </a:schemeClr>
        </a:lnRef>
        <a:fillRef idx="1">
          <a:schemeClr val="accent3"/>
        </a:fillRef>
        <a:effectRef idx="0">
          <a:schemeClr val="accent3"/>
        </a:effectRef>
        <a:fontRef idx="minor">
          <a:schemeClr val="lt1"/>
        </a:fontRef>
      </dsp:style>
      <dsp:txBody>
        <a:bodyPr spcFirstLastPara="0" vert="horz" wrap="square" lIns="72009" tIns="24003" rIns="24003" bIns="24003" numCol="1" spcCol="1270" anchor="ctr" anchorCtr="0">
          <a:noAutofit/>
        </a:bodyPr>
        <a:lstStyle/>
        <a:p>
          <a:pPr marL="0" lvl="0" indent="0" algn="ctr" defTabSz="800100">
            <a:lnSpc>
              <a:spcPct val="90000"/>
            </a:lnSpc>
            <a:spcBef>
              <a:spcPct val="0"/>
            </a:spcBef>
            <a:spcAft>
              <a:spcPct val="35000"/>
            </a:spcAft>
            <a:buNone/>
          </a:pPr>
          <a:r>
            <a:rPr lang="fr-FR" sz="1800" kern="1200" dirty="0">
              <a:solidFill>
                <a:schemeClr val="bg2">
                  <a:lumMod val="25000"/>
                </a:schemeClr>
              </a:solidFill>
            </a:rPr>
            <a:t>Introduction</a:t>
          </a:r>
        </a:p>
      </dsp:txBody>
      <dsp:txXfrm>
        <a:off x="518959" y="0"/>
        <a:ext cx="1617174" cy="1031966"/>
      </dsp:txXfrm>
    </dsp:sp>
    <dsp:sp modelId="{75CACBBC-D56C-4959-A97E-9D95714AECB1}">
      <dsp:nvSpPr>
        <dsp:cNvPr id="0" name=""/>
        <dsp:cNvSpPr/>
      </dsp:nvSpPr>
      <dsp:spPr>
        <a:xfrm>
          <a:off x="2387203" y="0"/>
          <a:ext cx="2649140" cy="1031966"/>
        </a:xfrm>
        <a:prstGeom prst="chevron">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marL="0" lvl="0" indent="0" algn="ctr" defTabSz="800100">
            <a:lnSpc>
              <a:spcPct val="90000"/>
            </a:lnSpc>
            <a:spcBef>
              <a:spcPct val="0"/>
            </a:spcBef>
            <a:spcAft>
              <a:spcPct val="35000"/>
            </a:spcAft>
            <a:buNone/>
          </a:pPr>
          <a:r>
            <a:rPr lang="fr-FR" sz="1800" b="1" kern="1200" dirty="0">
              <a:solidFill>
                <a:schemeClr val="bg1"/>
              </a:solidFill>
            </a:rPr>
            <a:t>Business </a:t>
          </a:r>
          <a:r>
            <a:rPr lang="fr-FR" sz="1800" b="1" kern="1200" dirty="0" err="1">
              <a:solidFill>
                <a:schemeClr val="bg1"/>
              </a:solidFill>
            </a:rPr>
            <a:t>Understanding</a:t>
          </a:r>
          <a:endParaRPr lang="fr-FR" sz="1800" kern="1200" dirty="0"/>
        </a:p>
      </dsp:txBody>
      <dsp:txXfrm>
        <a:off x="2903186" y="0"/>
        <a:ext cx="1617174" cy="1031966"/>
      </dsp:txXfrm>
    </dsp:sp>
    <dsp:sp modelId="{5EE7536A-28E5-409C-ADF1-3321D6ED0EE6}">
      <dsp:nvSpPr>
        <dsp:cNvPr id="0" name=""/>
        <dsp:cNvSpPr/>
      </dsp:nvSpPr>
      <dsp:spPr>
        <a:xfrm>
          <a:off x="4771429" y="0"/>
          <a:ext cx="2649140" cy="1031966"/>
        </a:xfrm>
        <a:prstGeom prst="chevron">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marL="0" lvl="0" indent="0" algn="ctr" defTabSz="800100">
            <a:lnSpc>
              <a:spcPct val="90000"/>
            </a:lnSpc>
            <a:spcBef>
              <a:spcPct val="0"/>
            </a:spcBef>
            <a:spcAft>
              <a:spcPct val="35000"/>
            </a:spcAft>
            <a:buNone/>
          </a:pPr>
          <a:r>
            <a:rPr lang="fr-FR" sz="1800" b="1" kern="1200" dirty="0">
              <a:solidFill>
                <a:schemeClr val="bg1"/>
              </a:solidFill>
            </a:rPr>
            <a:t>Compréhension du métier</a:t>
          </a:r>
          <a:endParaRPr lang="fr-FR" sz="1800" kern="1200" dirty="0"/>
        </a:p>
      </dsp:txBody>
      <dsp:txXfrm>
        <a:off x="5287412" y="0"/>
        <a:ext cx="1617174" cy="1031966"/>
      </dsp:txXfrm>
    </dsp:sp>
    <dsp:sp modelId="{21FE155C-A8F6-4611-8661-52F98A3F5713}">
      <dsp:nvSpPr>
        <dsp:cNvPr id="0" name=""/>
        <dsp:cNvSpPr/>
      </dsp:nvSpPr>
      <dsp:spPr>
        <a:xfrm>
          <a:off x="7155656" y="0"/>
          <a:ext cx="2649140" cy="1031966"/>
        </a:xfrm>
        <a:prstGeom prst="chevron">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marL="0" lvl="0" indent="0" algn="ctr" defTabSz="800100">
            <a:lnSpc>
              <a:spcPct val="90000"/>
            </a:lnSpc>
            <a:spcBef>
              <a:spcPct val="0"/>
            </a:spcBef>
            <a:spcAft>
              <a:spcPct val="35000"/>
            </a:spcAft>
            <a:buNone/>
          </a:pPr>
          <a:r>
            <a:rPr lang="fr-FR" sz="1800" b="1" kern="1200" dirty="0">
              <a:solidFill>
                <a:schemeClr val="bg1"/>
              </a:solidFill>
            </a:rPr>
            <a:t>Business Objectives</a:t>
          </a:r>
          <a:endParaRPr lang="fr-FR" sz="1800" kern="1200" dirty="0"/>
        </a:p>
      </dsp:txBody>
      <dsp:txXfrm>
        <a:off x="7671639" y="0"/>
        <a:ext cx="1617174" cy="1031966"/>
      </dsp:txXfrm>
    </dsp:sp>
    <dsp:sp modelId="{B273E9B0-AECF-43E3-BC67-BB4E2B43ADD5}">
      <dsp:nvSpPr>
        <dsp:cNvPr id="0" name=""/>
        <dsp:cNvSpPr/>
      </dsp:nvSpPr>
      <dsp:spPr>
        <a:xfrm>
          <a:off x="9539882" y="0"/>
          <a:ext cx="2649140" cy="1031966"/>
        </a:xfrm>
        <a:prstGeom prst="chevron">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marL="0" lvl="0" indent="0" algn="ctr" defTabSz="800100">
            <a:lnSpc>
              <a:spcPct val="90000"/>
            </a:lnSpc>
            <a:spcBef>
              <a:spcPct val="0"/>
            </a:spcBef>
            <a:spcAft>
              <a:spcPct val="35000"/>
            </a:spcAft>
            <a:buNone/>
          </a:pPr>
          <a:r>
            <a:rPr lang="fr-FR" sz="1800" b="1" kern="1200" dirty="0">
              <a:solidFill>
                <a:schemeClr val="bg1"/>
              </a:solidFill>
            </a:rPr>
            <a:t>Data </a:t>
          </a:r>
          <a:r>
            <a:rPr lang="fr-FR" sz="1800" b="1" kern="1200" dirty="0" err="1">
              <a:solidFill>
                <a:schemeClr val="bg1"/>
              </a:solidFill>
            </a:rPr>
            <a:t>Understanding</a:t>
          </a:r>
          <a:endParaRPr lang="fr-FR" sz="1800" kern="1200" dirty="0"/>
        </a:p>
      </dsp:txBody>
      <dsp:txXfrm>
        <a:off x="10055865" y="0"/>
        <a:ext cx="1617174" cy="103196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916969-C531-4770-92FD-2B1FE0462BC8}">
      <dsp:nvSpPr>
        <dsp:cNvPr id="0" name=""/>
        <dsp:cNvSpPr/>
      </dsp:nvSpPr>
      <dsp:spPr>
        <a:xfrm>
          <a:off x="2976" y="0"/>
          <a:ext cx="2649140" cy="1031966"/>
        </a:xfrm>
        <a:prstGeom prst="chevron">
          <a:avLst/>
        </a:prstGeom>
        <a:solidFill>
          <a:schemeClr val="accent3"/>
        </a:solidFill>
        <a:ln w="12700" cap="flat" cmpd="sng" algn="ctr">
          <a:solidFill>
            <a:schemeClr val="accent3">
              <a:shade val="50000"/>
            </a:schemeClr>
          </a:solidFill>
          <a:prstDash val="solid"/>
          <a:miter lim="800000"/>
        </a:ln>
        <a:effectLst/>
      </dsp:spPr>
      <dsp:style>
        <a:lnRef idx="2">
          <a:schemeClr val="accent3">
            <a:shade val="50000"/>
          </a:schemeClr>
        </a:lnRef>
        <a:fillRef idx="1">
          <a:schemeClr val="accent3"/>
        </a:fillRef>
        <a:effectRef idx="0">
          <a:schemeClr val="accent3"/>
        </a:effectRef>
        <a:fontRef idx="minor">
          <a:schemeClr val="lt1"/>
        </a:fontRef>
      </dsp:style>
      <dsp:txBody>
        <a:bodyPr spcFirstLastPara="0" vert="horz" wrap="square" lIns="72009" tIns="24003" rIns="24003" bIns="24003" numCol="1" spcCol="1270" anchor="ctr" anchorCtr="0">
          <a:noAutofit/>
        </a:bodyPr>
        <a:lstStyle/>
        <a:p>
          <a:pPr marL="0" lvl="0" indent="0" algn="ctr" defTabSz="800100">
            <a:lnSpc>
              <a:spcPct val="90000"/>
            </a:lnSpc>
            <a:spcBef>
              <a:spcPct val="0"/>
            </a:spcBef>
            <a:spcAft>
              <a:spcPct val="35000"/>
            </a:spcAft>
            <a:buNone/>
          </a:pPr>
          <a:r>
            <a:rPr lang="fr-FR" sz="1800" kern="1200" dirty="0">
              <a:solidFill>
                <a:schemeClr val="bg2">
                  <a:lumMod val="25000"/>
                </a:schemeClr>
              </a:solidFill>
            </a:rPr>
            <a:t>Introduction</a:t>
          </a:r>
        </a:p>
      </dsp:txBody>
      <dsp:txXfrm>
        <a:off x="518959" y="0"/>
        <a:ext cx="1617174" cy="1031966"/>
      </dsp:txXfrm>
    </dsp:sp>
    <dsp:sp modelId="{75CACBBC-D56C-4959-A97E-9D95714AECB1}">
      <dsp:nvSpPr>
        <dsp:cNvPr id="0" name=""/>
        <dsp:cNvSpPr/>
      </dsp:nvSpPr>
      <dsp:spPr>
        <a:xfrm>
          <a:off x="2387203" y="0"/>
          <a:ext cx="2649140" cy="1031966"/>
        </a:xfrm>
        <a:prstGeom prst="chevron">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marL="0" lvl="0" indent="0" algn="ctr" defTabSz="800100">
            <a:lnSpc>
              <a:spcPct val="90000"/>
            </a:lnSpc>
            <a:spcBef>
              <a:spcPct val="0"/>
            </a:spcBef>
            <a:spcAft>
              <a:spcPct val="35000"/>
            </a:spcAft>
            <a:buNone/>
          </a:pPr>
          <a:r>
            <a:rPr lang="fr-FR" sz="1800" b="1" kern="1200" dirty="0">
              <a:solidFill>
                <a:schemeClr val="bg1"/>
              </a:solidFill>
            </a:rPr>
            <a:t>Business </a:t>
          </a:r>
          <a:r>
            <a:rPr lang="fr-FR" sz="1800" b="1" kern="1200" dirty="0" err="1">
              <a:solidFill>
                <a:schemeClr val="bg1"/>
              </a:solidFill>
            </a:rPr>
            <a:t>Understanding</a:t>
          </a:r>
          <a:endParaRPr lang="fr-FR" sz="1800" kern="1200" dirty="0"/>
        </a:p>
      </dsp:txBody>
      <dsp:txXfrm>
        <a:off x="2903186" y="0"/>
        <a:ext cx="1617174" cy="1031966"/>
      </dsp:txXfrm>
    </dsp:sp>
    <dsp:sp modelId="{5EE7536A-28E5-409C-ADF1-3321D6ED0EE6}">
      <dsp:nvSpPr>
        <dsp:cNvPr id="0" name=""/>
        <dsp:cNvSpPr/>
      </dsp:nvSpPr>
      <dsp:spPr>
        <a:xfrm>
          <a:off x="4771429" y="0"/>
          <a:ext cx="2649140" cy="1031966"/>
        </a:xfrm>
        <a:prstGeom prst="chevron">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marL="0" lvl="0" indent="0" algn="ctr" defTabSz="800100">
            <a:lnSpc>
              <a:spcPct val="90000"/>
            </a:lnSpc>
            <a:spcBef>
              <a:spcPct val="0"/>
            </a:spcBef>
            <a:spcAft>
              <a:spcPct val="35000"/>
            </a:spcAft>
            <a:buNone/>
          </a:pPr>
          <a:r>
            <a:rPr lang="fr-FR" sz="1800" b="1" kern="1200" dirty="0">
              <a:solidFill>
                <a:schemeClr val="bg1"/>
              </a:solidFill>
            </a:rPr>
            <a:t>Compréhension du métier</a:t>
          </a:r>
          <a:endParaRPr lang="fr-FR" sz="1800" kern="1200" dirty="0"/>
        </a:p>
      </dsp:txBody>
      <dsp:txXfrm>
        <a:off x="5287412" y="0"/>
        <a:ext cx="1617174" cy="1031966"/>
      </dsp:txXfrm>
    </dsp:sp>
    <dsp:sp modelId="{21FE155C-A8F6-4611-8661-52F98A3F5713}">
      <dsp:nvSpPr>
        <dsp:cNvPr id="0" name=""/>
        <dsp:cNvSpPr/>
      </dsp:nvSpPr>
      <dsp:spPr>
        <a:xfrm>
          <a:off x="7155656" y="0"/>
          <a:ext cx="2649140" cy="1031966"/>
        </a:xfrm>
        <a:prstGeom prst="chevron">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marL="0" lvl="0" indent="0" algn="ctr" defTabSz="800100">
            <a:lnSpc>
              <a:spcPct val="90000"/>
            </a:lnSpc>
            <a:spcBef>
              <a:spcPct val="0"/>
            </a:spcBef>
            <a:spcAft>
              <a:spcPct val="35000"/>
            </a:spcAft>
            <a:buNone/>
          </a:pPr>
          <a:r>
            <a:rPr lang="fr-FR" sz="1800" b="1" kern="1200" dirty="0">
              <a:solidFill>
                <a:schemeClr val="bg1"/>
              </a:solidFill>
            </a:rPr>
            <a:t>Business Objectives</a:t>
          </a:r>
          <a:endParaRPr lang="fr-FR" sz="1800" kern="1200" dirty="0"/>
        </a:p>
      </dsp:txBody>
      <dsp:txXfrm>
        <a:off x="7671639" y="0"/>
        <a:ext cx="1617174" cy="1031966"/>
      </dsp:txXfrm>
    </dsp:sp>
    <dsp:sp modelId="{B273E9B0-AECF-43E3-BC67-BB4E2B43ADD5}">
      <dsp:nvSpPr>
        <dsp:cNvPr id="0" name=""/>
        <dsp:cNvSpPr/>
      </dsp:nvSpPr>
      <dsp:spPr>
        <a:xfrm>
          <a:off x="9539882" y="0"/>
          <a:ext cx="2649140" cy="1031966"/>
        </a:xfrm>
        <a:prstGeom prst="chevron">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marL="0" lvl="0" indent="0" algn="ctr" defTabSz="800100">
            <a:lnSpc>
              <a:spcPct val="90000"/>
            </a:lnSpc>
            <a:spcBef>
              <a:spcPct val="0"/>
            </a:spcBef>
            <a:spcAft>
              <a:spcPct val="35000"/>
            </a:spcAft>
            <a:buNone/>
          </a:pPr>
          <a:r>
            <a:rPr lang="fr-FR" sz="1800" b="1" kern="1200" dirty="0">
              <a:solidFill>
                <a:schemeClr val="bg1"/>
              </a:solidFill>
            </a:rPr>
            <a:t>Data </a:t>
          </a:r>
          <a:r>
            <a:rPr lang="fr-FR" sz="1800" b="1" kern="1200" dirty="0" err="1">
              <a:solidFill>
                <a:schemeClr val="bg1"/>
              </a:solidFill>
            </a:rPr>
            <a:t>Understanding</a:t>
          </a:r>
          <a:endParaRPr lang="fr-FR" sz="1800" kern="1200" dirty="0"/>
        </a:p>
      </dsp:txBody>
      <dsp:txXfrm>
        <a:off x="10055865" y="0"/>
        <a:ext cx="1617174" cy="103196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916969-C531-4770-92FD-2B1FE0462BC8}">
      <dsp:nvSpPr>
        <dsp:cNvPr id="0" name=""/>
        <dsp:cNvSpPr/>
      </dsp:nvSpPr>
      <dsp:spPr>
        <a:xfrm>
          <a:off x="2976" y="0"/>
          <a:ext cx="2649140" cy="1031966"/>
        </a:xfrm>
        <a:prstGeom prst="chevron">
          <a:avLst/>
        </a:prstGeom>
        <a:solidFill>
          <a:schemeClr val="accent3"/>
        </a:solidFill>
        <a:ln w="12700" cap="flat" cmpd="sng" algn="ctr">
          <a:solidFill>
            <a:schemeClr val="accent3">
              <a:shade val="50000"/>
            </a:schemeClr>
          </a:solidFill>
          <a:prstDash val="solid"/>
          <a:miter lim="800000"/>
        </a:ln>
        <a:effectLst/>
      </dsp:spPr>
      <dsp:style>
        <a:lnRef idx="2">
          <a:schemeClr val="accent3">
            <a:shade val="50000"/>
          </a:schemeClr>
        </a:lnRef>
        <a:fillRef idx="1">
          <a:schemeClr val="accent3"/>
        </a:fillRef>
        <a:effectRef idx="0">
          <a:schemeClr val="accent3"/>
        </a:effectRef>
        <a:fontRef idx="minor">
          <a:schemeClr val="lt1"/>
        </a:fontRef>
      </dsp:style>
      <dsp:txBody>
        <a:bodyPr spcFirstLastPara="0" vert="horz" wrap="square" lIns="72009" tIns="24003" rIns="24003" bIns="24003" numCol="1" spcCol="1270" anchor="ctr" anchorCtr="0">
          <a:noAutofit/>
        </a:bodyPr>
        <a:lstStyle/>
        <a:p>
          <a:pPr marL="0" lvl="0" indent="0" algn="ctr" defTabSz="800100">
            <a:lnSpc>
              <a:spcPct val="90000"/>
            </a:lnSpc>
            <a:spcBef>
              <a:spcPct val="0"/>
            </a:spcBef>
            <a:spcAft>
              <a:spcPct val="35000"/>
            </a:spcAft>
            <a:buNone/>
          </a:pPr>
          <a:r>
            <a:rPr lang="fr-FR" sz="1800" kern="1200" dirty="0">
              <a:solidFill>
                <a:schemeClr val="bg2">
                  <a:lumMod val="25000"/>
                </a:schemeClr>
              </a:solidFill>
            </a:rPr>
            <a:t>Introduction</a:t>
          </a:r>
        </a:p>
      </dsp:txBody>
      <dsp:txXfrm>
        <a:off x="518959" y="0"/>
        <a:ext cx="1617174" cy="1031966"/>
      </dsp:txXfrm>
    </dsp:sp>
    <dsp:sp modelId="{75CACBBC-D56C-4959-A97E-9D95714AECB1}">
      <dsp:nvSpPr>
        <dsp:cNvPr id="0" name=""/>
        <dsp:cNvSpPr/>
      </dsp:nvSpPr>
      <dsp:spPr>
        <a:xfrm>
          <a:off x="2387203" y="0"/>
          <a:ext cx="2649140" cy="1031966"/>
        </a:xfrm>
        <a:prstGeom prst="chevron">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marL="0" lvl="0" indent="0" algn="ctr" defTabSz="800100">
            <a:lnSpc>
              <a:spcPct val="90000"/>
            </a:lnSpc>
            <a:spcBef>
              <a:spcPct val="0"/>
            </a:spcBef>
            <a:spcAft>
              <a:spcPct val="35000"/>
            </a:spcAft>
            <a:buNone/>
          </a:pPr>
          <a:r>
            <a:rPr lang="fr-FR" sz="1800" b="1" kern="1200" dirty="0">
              <a:solidFill>
                <a:schemeClr val="bg1"/>
              </a:solidFill>
            </a:rPr>
            <a:t>Business </a:t>
          </a:r>
          <a:r>
            <a:rPr lang="fr-FR" sz="1800" b="1" kern="1200" dirty="0" err="1">
              <a:solidFill>
                <a:schemeClr val="bg1"/>
              </a:solidFill>
            </a:rPr>
            <a:t>Understanding</a:t>
          </a:r>
          <a:endParaRPr lang="fr-FR" sz="1800" kern="1200" dirty="0"/>
        </a:p>
      </dsp:txBody>
      <dsp:txXfrm>
        <a:off x="2903186" y="0"/>
        <a:ext cx="1617174" cy="1031966"/>
      </dsp:txXfrm>
    </dsp:sp>
    <dsp:sp modelId="{5EE7536A-28E5-409C-ADF1-3321D6ED0EE6}">
      <dsp:nvSpPr>
        <dsp:cNvPr id="0" name=""/>
        <dsp:cNvSpPr/>
      </dsp:nvSpPr>
      <dsp:spPr>
        <a:xfrm>
          <a:off x="4771429" y="0"/>
          <a:ext cx="2649140" cy="1031966"/>
        </a:xfrm>
        <a:prstGeom prst="chevron">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marL="0" lvl="0" indent="0" algn="ctr" defTabSz="800100">
            <a:lnSpc>
              <a:spcPct val="90000"/>
            </a:lnSpc>
            <a:spcBef>
              <a:spcPct val="0"/>
            </a:spcBef>
            <a:spcAft>
              <a:spcPct val="35000"/>
            </a:spcAft>
            <a:buNone/>
          </a:pPr>
          <a:r>
            <a:rPr lang="fr-FR" sz="1800" b="1" kern="1200" dirty="0">
              <a:solidFill>
                <a:schemeClr val="bg1"/>
              </a:solidFill>
            </a:rPr>
            <a:t>Compréhension du métier</a:t>
          </a:r>
          <a:endParaRPr lang="fr-FR" sz="1800" kern="1200" dirty="0"/>
        </a:p>
      </dsp:txBody>
      <dsp:txXfrm>
        <a:off x="5287412" y="0"/>
        <a:ext cx="1617174" cy="1031966"/>
      </dsp:txXfrm>
    </dsp:sp>
    <dsp:sp modelId="{21FE155C-A8F6-4611-8661-52F98A3F5713}">
      <dsp:nvSpPr>
        <dsp:cNvPr id="0" name=""/>
        <dsp:cNvSpPr/>
      </dsp:nvSpPr>
      <dsp:spPr>
        <a:xfrm>
          <a:off x="7155656" y="0"/>
          <a:ext cx="2649140" cy="1031966"/>
        </a:xfrm>
        <a:prstGeom prst="chevron">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marL="0" lvl="0" indent="0" algn="ctr" defTabSz="800100">
            <a:lnSpc>
              <a:spcPct val="90000"/>
            </a:lnSpc>
            <a:spcBef>
              <a:spcPct val="0"/>
            </a:spcBef>
            <a:spcAft>
              <a:spcPct val="35000"/>
            </a:spcAft>
            <a:buNone/>
          </a:pPr>
          <a:r>
            <a:rPr lang="fr-FR" sz="1800" b="1" kern="1200" dirty="0">
              <a:solidFill>
                <a:schemeClr val="bg1"/>
              </a:solidFill>
            </a:rPr>
            <a:t>Business Objectives</a:t>
          </a:r>
          <a:endParaRPr lang="fr-FR" sz="1800" kern="1200" dirty="0"/>
        </a:p>
      </dsp:txBody>
      <dsp:txXfrm>
        <a:off x="7671639" y="0"/>
        <a:ext cx="1617174" cy="1031966"/>
      </dsp:txXfrm>
    </dsp:sp>
    <dsp:sp modelId="{B273E9B0-AECF-43E3-BC67-BB4E2B43ADD5}">
      <dsp:nvSpPr>
        <dsp:cNvPr id="0" name=""/>
        <dsp:cNvSpPr/>
      </dsp:nvSpPr>
      <dsp:spPr>
        <a:xfrm>
          <a:off x="9539882" y="0"/>
          <a:ext cx="2649140" cy="1031966"/>
        </a:xfrm>
        <a:prstGeom prst="chevron">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marL="0" lvl="0" indent="0" algn="ctr" defTabSz="800100">
            <a:lnSpc>
              <a:spcPct val="90000"/>
            </a:lnSpc>
            <a:spcBef>
              <a:spcPct val="0"/>
            </a:spcBef>
            <a:spcAft>
              <a:spcPct val="35000"/>
            </a:spcAft>
            <a:buNone/>
          </a:pPr>
          <a:r>
            <a:rPr lang="fr-FR" sz="1800" b="1" kern="1200" dirty="0">
              <a:solidFill>
                <a:schemeClr val="bg1"/>
              </a:solidFill>
            </a:rPr>
            <a:t>Data </a:t>
          </a:r>
          <a:r>
            <a:rPr lang="fr-FR" sz="1800" b="1" kern="1200" dirty="0" err="1">
              <a:solidFill>
                <a:schemeClr val="bg1"/>
              </a:solidFill>
            </a:rPr>
            <a:t>Understanding</a:t>
          </a:r>
          <a:endParaRPr lang="fr-FR" sz="1800" kern="1200" dirty="0"/>
        </a:p>
      </dsp:txBody>
      <dsp:txXfrm>
        <a:off x="10055865" y="0"/>
        <a:ext cx="1617174" cy="103196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916969-C531-4770-92FD-2B1FE0462BC8}">
      <dsp:nvSpPr>
        <dsp:cNvPr id="0" name=""/>
        <dsp:cNvSpPr/>
      </dsp:nvSpPr>
      <dsp:spPr>
        <a:xfrm>
          <a:off x="2976" y="0"/>
          <a:ext cx="2649140" cy="1031966"/>
        </a:xfrm>
        <a:prstGeom prst="chevron">
          <a:avLst/>
        </a:prstGeom>
        <a:solidFill>
          <a:schemeClr val="accent3"/>
        </a:solidFill>
        <a:ln w="12700" cap="flat" cmpd="sng" algn="ctr">
          <a:solidFill>
            <a:schemeClr val="accent5">
              <a:shade val="50000"/>
            </a:schemeClr>
          </a:solidFill>
          <a:prstDash val="solid"/>
          <a:miter lim="800000"/>
        </a:ln>
        <a:effectLst/>
      </dsp:spPr>
      <dsp:style>
        <a:lnRef idx="2">
          <a:schemeClr val="accent5">
            <a:shade val="50000"/>
          </a:schemeClr>
        </a:lnRef>
        <a:fillRef idx="1">
          <a:schemeClr val="accent5"/>
        </a:fillRef>
        <a:effectRef idx="0">
          <a:schemeClr val="accent5"/>
        </a:effectRef>
        <a:fontRef idx="minor">
          <a:schemeClr val="lt1"/>
        </a:fontRef>
      </dsp:style>
      <dsp:txBody>
        <a:bodyPr spcFirstLastPara="0" vert="horz" wrap="square" lIns="72009" tIns="24003" rIns="24003" bIns="24003" numCol="1" spcCol="1270" anchor="ctr" anchorCtr="0">
          <a:noAutofit/>
        </a:bodyPr>
        <a:lstStyle/>
        <a:p>
          <a:pPr marL="0" lvl="0" indent="0" algn="ctr" defTabSz="800100">
            <a:lnSpc>
              <a:spcPct val="90000"/>
            </a:lnSpc>
            <a:spcBef>
              <a:spcPct val="0"/>
            </a:spcBef>
            <a:spcAft>
              <a:spcPct val="35000"/>
            </a:spcAft>
            <a:buNone/>
          </a:pPr>
          <a:r>
            <a:rPr lang="fr-FR" sz="1800" kern="1200" dirty="0">
              <a:solidFill>
                <a:schemeClr val="bg2">
                  <a:lumMod val="25000"/>
                </a:schemeClr>
              </a:solidFill>
            </a:rPr>
            <a:t>Introduction</a:t>
          </a:r>
        </a:p>
      </dsp:txBody>
      <dsp:txXfrm>
        <a:off x="518959" y="0"/>
        <a:ext cx="1617174" cy="1031966"/>
      </dsp:txXfrm>
    </dsp:sp>
    <dsp:sp modelId="{75CACBBC-D56C-4959-A97E-9D95714AECB1}">
      <dsp:nvSpPr>
        <dsp:cNvPr id="0" name=""/>
        <dsp:cNvSpPr/>
      </dsp:nvSpPr>
      <dsp:spPr>
        <a:xfrm>
          <a:off x="2387203" y="0"/>
          <a:ext cx="2649140" cy="1031966"/>
        </a:xfrm>
        <a:prstGeom prst="chevron">
          <a:avLst/>
        </a:prstGeom>
        <a:solidFill>
          <a:schemeClr val="accent5"/>
        </a:solidFill>
        <a:ln w="12700" cap="flat" cmpd="sng" algn="ctr">
          <a:solidFill>
            <a:schemeClr val="accent3">
              <a:shade val="50000"/>
            </a:schemeClr>
          </a:solidFill>
          <a:prstDash val="solid"/>
          <a:miter lim="800000"/>
        </a:ln>
        <a:effectLst/>
      </dsp:spPr>
      <dsp:style>
        <a:lnRef idx="2">
          <a:schemeClr val="accent3">
            <a:shade val="50000"/>
          </a:schemeClr>
        </a:lnRef>
        <a:fillRef idx="1">
          <a:schemeClr val="accent3"/>
        </a:fillRef>
        <a:effectRef idx="0">
          <a:schemeClr val="accent3"/>
        </a:effectRef>
        <a:fontRef idx="minor">
          <a:schemeClr val="lt1"/>
        </a:fontRef>
      </dsp:style>
      <dsp:txBody>
        <a:bodyPr spcFirstLastPara="0" vert="horz" wrap="square" lIns="72009" tIns="24003" rIns="24003" bIns="24003" numCol="1" spcCol="1270" anchor="ctr" anchorCtr="0">
          <a:noAutofit/>
        </a:bodyPr>
        <a:lstStyle/>
        <a:p>
          <a:pPr marL="0" lvl="0" indent="0" algn="ctr" defTabSz="800100">
            <a:lnSpc>
              <a:spcPct val="90000"/>
            </a:lnSpc>
            <a:spcBef>
              <a:spcPct val="0"/>
            </a:spcBef>
            <a:spcAft>
              <a:spcPct val="35000"/>
            </a:spcAft>
            <a:buNone/>
          </a:pPr>
          <a:r>
            <a:rPr lang="fr-FR" sz="1800" b="1" kern="1200" dirty="0">
              <a:solidFill>
                <a:schemeClr val="bg1"/>
              </a:solidFill>
            </a:rPr>
            <a:t>Business </a:t>
          </a:r>
          <a:r>
            <a:rPr lang="fr-FR" sz="1800" b="1" kern="1200" dirty="0" err="1">
              <a:solidFill>
                <a:schemeClr val="bg1"/>
              </a:solidFill>
            </a:rPr>
            <a:t>Understanding</a:t>
          </a:r>
          <a:endParaRPr lang="fr-FR" sz="1800" kern="1200" dirty="0"/>
        </a:p>
      </dsp:txBody>
      <dsp:txXfrm>
        <a:off x="2903186" y="0"/>
        <a:ext cx="1617174" cy="1031966"/>
      </dsp:txXfrm>
    </dsp:sp>
    <dsp:sp modelId="{5EE7536A-28E5-409C-ADF1-3321D6ED0EE6}">
      <dsp:nvSpPr>
        <dsp:cNvPr id="0" name=""/>
        <dsp:cNvSpPr/>
      </dsp:nvSpPr>
      <dsp:spPr>
        <a:xfrm>
          <a:off x="4771429" y="0"/>
          <a:ext cx="2649140" cy="1031966"/>
        </a:xfrm>
        <a:prstGeom prst="chevron">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marL="0" lvl="0" indent="0" algn="ctr" defTabSz="800100">
            <a:lnSpc>
              <a:spcPct val="90000"/>
            </a:lnSpc>
            <a:spcBef>
              <a:spcPct val="0"/>
            </a:spcBef>
            <a:spcAft>
              <a:spcPct val="35000"/>
            </a:spcAft>
            <a:buNone/>
          </a:pPr>
          <a:r>
            <a:rPr lang="fr-FR" sz="1800" b="1" kern="1200" dirty="0">
              <a:solidFill>
                <a:schemeClr val="bg1"/>
              </a:solidFill>
            </a:rPr>
            <a:t>Compréhension du métier</a:t>
          </a:r>
          <a:endParaRPr lang="fr-FR" sz="1800" kern="1200" dirty="0"/>
        </a:p>
      </dsp:txBody>
      <dsp:txXfrm>
        <a:off x="5287412" y="0"/>
        <a:ext cx="1617174" cy="1031966"/>
      </dsp:txXfrm>
    </dsp:sp>
    <dsp:sp modelId="{BEB61E26-64FC-43BF-9A2F-70B3FF64E354}">
      <dsp:nvSpPr>
        <dsp:cNvPr id="0" name=""/>
        <dsp:cNvSpPr/>
      </dsp:nvSpPr>
      <dsp:spPr>
        <a:xfrm>
          <a:off x="7155656" y="0"/>
          <a:ext cx="2649140" cy="1031966"/>
        </a:xfrm>
        <a:prstGeom prst="chevron">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marL="0" lvl="0" indent="0" algn="ctr" defTabSz="800100">
            <a:lnSpc>
              <a:spcPct val="90000"/>
            </a:lnSpc>
            <a:spcBef>
              <a:spcPct val="0"/>
            </a:spcBef>
            <a:spcAft>
              <a:spcPct val="35000"/>
            </a:spcAft>
            <a:buNone/>
          </a:pPr>
          <a:r>
            <a:rPr lang="fr-FR" sz="1800" b="1" kern="1200" dirty="0">
              <a:solidFill>
                <a:schemeClr val="bg1"/>
              </a:solidFill>
            </a:rPr>
            <a:t>Business Objectives</a:t>
          </a:r>
          <a:endParaRPr lang="fr-FR" sz="1800" kern="1200" dirty="0"/>
        </a:p>
      </dsp:txBody>
      <dsp:txXfrm>
        <a:off x="7671639" y="0"/>
        <a:ext cx="1617174" cy="1031966"/>
      </dsp:txXfrm>
    </dsp:sp>
    <dsp:sp modelId="{B273E9B0-AECF-43E3-BC67-BB4E2B43ADD5}">
      <dsp:nvSpPr>
        <dsp:cNvPr id="0" name=""/>
        <dsp:cNvSpPr/>
      </dsp:nvSpPr>
      <dsp:spPr>
        <a:xfrm>
          <a:off x="9539882" y="0"/>
          <a:ext cx="2649140" cy="1031966"/>
        </a:xfrm>
        <a:prstGeom prst="chevron">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marL="0" lvl="0" indent="0" algn="ctr" defTabSz="800100">
            <a:lnSpc>
              <a:spcPct val="90000"/>
            </a:lnSpc>
            <a:spcBef>
              <a:spcPct val="0"/>
            </a:spcBef>
            <a:spcAft>
              <a:spcPct val="35000"/>
            </a:spcAft>
            <a:buNone/>
          </a:pPr>
          <a:r>
            <a:rPr lang="fr-FR" sz="1800" b="1" kern="1200" dirty="0">
              <a:solidFill>
                <a:schemeClr val="bg1"/>
              </a:solidFill>
            </a:rPr>
            <a:t>Data </a:t>
          </a:r>
          <a:r>
            <a:rPr lang="fr-FR" sz="1800" b="1" kern="1200" dirty="0" err="1">
              <a:solidFill>
                <a:schemeClr val="bg1"/>
              </a:solidFill>
            </a:rPr>
            <a:t>Understanding</a:t>
          </a:r>
          <a:endParaRPr lang="fr-FR" sz="1800" kern="1200" dirty="0"/>
        </a:p>
      </dsp:txBody>
      <dsp:txXfrm>
        <a:off x="10055865" y="0"/>
        <a:ext cx="1617174" cy="103196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916969-C531-4770-92FD-2B1FE0462BC8}">
      <dsp:nvSpPr>
        <dsp:cNvPr id="0" name=""/>
        <dsp:cNvSpPr/>
      </dsp:nvSpPr>
      <dsp:spPr>
        <a:xfrm>
          <a:off x="2976" y="0"/>
          <a:ext cx="2649140" cy="1031966"/>
        </a:xfrm>
        <a:prstGeom prst="chevron">
          <a:avLst/>
        </a:prstGeom>
        <a:solidFill>
          <a:schemeClr val="accent3"/>
        </a:solidFill>
        <a:ln w="12700" cap="flat" cmpd="sng" algn="ctr">
          <a:solidFill>
            <a:schemeClr val="accent5">
              <a:shade val="50000"/>
            </a:schemeClr>
          </a:solidFill>
          <a:prstDash val="solid"/>
          <a:miter lim="800000"/>
        </a:ln>
        <a:effectLst/>
      </dsp:spPr>
      <dsp:style>
        <a:lnRef idx="2">
          <a:schemeClr val="accent5">
            <a:shade val="50000"/>
          </a:schemeClr>
        </a:lnRef>
        <a:fillRef idx="1">
          <a:schemeClr val="accent5"/>
        </a:fillRef>
        <a:effectRef idx="0">
          <a:schemeClr val="accent5"/>
        </a:effectRef>
        <a:fontRef idx="minor">
          <a:schemeClr val="lt1"/>
        </a:fontRef>
      </dsp:style>
      <dsp:txBody>
        <a:bodyPr spcFirstLastPara="0" vert="horz" wrap="square" lIns="72009" tIns="24003" rIns="24003" bIns="24003" numCol="1" spcCol="1270" anchor="ctr" anchorCtr="0">
          <a:noAutofit/>
        </a:bodyPr>
        <a:lstStyle/>
        <a:p>
          <a:pPr marL="0" lvl="0" indent="0" algn="ctr" defTabSz="800100">
            <a:lnSpc>
              <a:spcPct val="90000"/>
            </a:lnSpc>
            <a:spcBef>
              <a:spcPct val="0"/>
            </a:spcBef>
            <a:spcAft>
              <a:spcPct val="35000"/>
            </a:spcAft>
            <a:buNone/>
          </a:pPr>
          <a:r>
            <a:rPr lang="fr-FR" sz="1800" kern="1200" dirty="0">
              <a:solidFill>
                <a:schemeClr val="bg2">
                  <a:lumMod val="25000"/>
                </a:schemeClr>
              </a:solidFill>
            </a:rPr>
            <a:t>Introduction</a:t>
          </a:r>
        </a:p>
      </dsp:txBody>
      <dsp:txXfrm>
        <a:off x="518959" y="0"/>
        <a:ext cx="1617174" cy="1031966"/>
      </dsp:txXfrm>
    </dsp:sp>
    <dsp:sp modelId="{75CACBBC-D56C-4959-A97E-9D95714AECB1}">
      <dsp:nvSpPr>
        <dsp:cNvPr id="0" name=""/>
        <dsp:cNvSpPr/>
      </dsp:nvSpPr>
      <dsp:spPr>
        <a:xfrm>
          <a:off x="2387203" y="0"/>
          <a:ext cx="2649140" cy="1031966"/>
        </a:xfrm>
        <a:prstGeom prst="chevron">
          <a:avLst/>
        </a:prstGeom>
        <a:solidFill>
          <a:schemeClr val="accent5"/>
        </a:solidFill>
        <a:ln w="12700" cap="flat" cmpd="sng" algn="ctr">
          <a:solidFill>
            <a:schemeClr val="accent3">
              <a:shade val="50000"/>
            </a:schemeClr>
          </a:solidFill>
          <a:prstDash val="solid"/>
          <a:miter lim="800000"/>
        </a:ln>
        <a:effectLst/>
      </dsp:spPr>
      <dsp:style>
        <a:lnRef idx="2">
          <a:schemeClr val="accent3">
            <a:shade val="50000"/>
          </a:schemeClr>
        </a:lnRef>
        <a:fillRef idx="1">
          <a:schemeClr val="accent3"/>
        </a:fillRef>
        <a:effectRef idx="0">
          <a:schemeClr val="accent3"/>
        </a:effectRef>
        <a:fontRef idx="minor">
          <a:schemeClr val="lt1"/>
        </a:fontRef>
      </dsp:style>
      <dsp:txBody>
        <a:bodyPr spcFirstLastPara="0" vert="horz" wrap="square" lIns="72009" tIns="24003" rIns="24003" bIns="24003" numCol="1" spcCol="1270" anchor="ctr" anchorCtr="0">
          <a:noAutofit/>
        </a:bodyPr>
        <a:lstStyle/>
        <a:p>
          <a:pPr marL="0" lvl="0" indent="0" algn="ctr" defTabSz="800100">
            <a:lnSpc>
              <a:spcPct val="90000"/>
            </a:lnSpc>
            <a:spcBef>
              <a:spcPct val="0"/>
            </a:spcBef>
            <a:spcAft>
              <a:spcPct val="35000"/>
            </a:spcAft>
            <a:buNone/>
          </a:pPr>
          <a:r>
            <a:rPr lang="fr-FR" sz="1800" b="1" kern="1200" dirty="0">
              <a:solidFill>
                <a:schemeClr val="bg1"/>
              </a:solidFill>
            </a:rPr>
            <a:t>Business </a:t>
          </a:r>
          <a:r>
            <a:rPr lang="fr-FR" sz="1800" b="1" kern="1200" dirty="0" err="1">
              <a:solidFill>
                <a:schemeClr val="bg1"/>
              </a:solidFill>
            </a:rPr>
            <a:t>Understanding</a:t>
          </a:r>
          <a:endParaRPr lang="fr-FR" sz="1800" kern="1200" dirty="0"/>
        </a:p>
      </dsp:txBody>
      <dsp:txXfrm>
        <a:off x="2903186" y="0"/>
        <a:ext cx="1617174" cy="1031966"/>
      </dsp:txXfrm>
    </dsp:sp>
    <dsp:sp modelId="{5EE7536A-28E5-409C-ADF1-3321D6ED0EE6}">
      <dsp:nvSpPr>
        <dsp:cNvPr id="0" name=""/>
        <dsp:cNvSpPr/>
      </dsp:nvSpPr>
      <dsp:spPr>
        <a:xfrm>
          <a:off x="4771429" y="0"/>
          <a:ext cx="2649140" cy="1031966"/>
        </a:xfrm>
        <a:prstGeom prst="chevron">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marL="0" lvl="0" indent="0" algn="ctr" defTabSz="800100">
            <a:lnSpc>
              <a:spcPct val="90000"/>
            </a:lnSpc>
            <a:spcBef>
              <a:spcPct val="0"/>
            </a:spcBef>
            <a:spcAft>
              <a:spcPct val="35000"/>
            </a:spcAft>
            <a:buNone/>
          </a:pPr>
          <a:r>
            <a:rPr lang="fr-FR" sz="1800" b="1" kern="1200" dirty="0">
              <a:solidFill>
                <a:schemeClr val="bg1"/>
              </a:solidFill>
            </a:rPr>
            <a:t>Compréhension du métier</a:t>
          </a:r>
          <a:endParaRPr lang="fr-FR" sz="1800" kern="1200" dirty="0"/>
        </a:p>
      </dsp:txBody>
      <dsp:txXfrm>
        <a:off x="5287412" y="0"/>
        <a:ext cx="1617174" cy="1031966"/>
      </dsp:txXfrm>
    </dsp:sp>
    <dsp:sp modelId="{BEB61E26-64FC-43BF-9A2F-70B3FF64E354}">
      <dsp:nvSpPr>
        <dsp:cNvPr id="0" name=""/>
        <dsp:cNvSpPr/>
      </dsp:nvSpPr>
      <dsp:spPr>
        <a:xfrm>
          <a:off x="7155656" y="0"/>
          <a:ext cx="2649140" cy="1031966"/>
        </a:xfrm>
        <a:prstGeom prst="chevron">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marL="0" lvl="0" indent="0" algn="ctr" defTabSz="800100">
            <a:lnSpc>
              <a:spcPct val="90000"/>
            </a:lnSpc>
            <a:spcBef>
              <a:spcPct val="0"/>
            </a:spcBef>
            <a:spcAft>
              <a:spcPct val="35000"/>
            </a:spcAft>
            <a:buNone/>
          </a:pPr>
          <a:r>
            <a:rPr lang="fr-FR" sz="1800" b="1" kern="1200" dirty="0">
              <a:solidFill>
                <a:schemeClr val="bg1"/>
              </a:solidFill>
            </a:rPr>
            <a:t>Business Objectives</a:t>
          </a:r>
          <a:endParaRPr lang="fr-FR" sz="1800" kern="1200" dirty="0"/>
        </a:p>
      </dsp:txBody>
      <dsp:txXfrm>
        <a:off x="7671639" y="0"/>
        <a:ext cx="1617174" cy="1031966"/>
      </dsp:txXfrm>
    </dsp:sp>
    <dsp:sp modelId="{B273E9B0-AECF-43E3-BC67-BB4E2B43ADD5}">
      <dsp:nvSpPr>
        <dsp:cNvPr id="0" name=""/>
        <dsp:cNvSpPr/>
      </dsp:nvSpPr>
      <dsp:spPr>
        <a:xfrm>
          <a:off x="9539882" y="0"/>
          <a:ext cx="2649140" cy="1031966"/>
        </a:xfrm>
        <a:prstGeom prst="chevron">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marL="0" lvl="0" indent="0" algn="ctr" defTabSz="800100">
            <a:lnSpc>
              <a:spcPct val="90000"/>
            </a:lnSpc>
            <a:spcBef>
              <a:spcPct val="0"/>
            </a:spcBef>
            <a:spcAft>
              <a:spcPct val="35000"/>
            </a:spcAft>
            <a:buNone/>
          </a:pPr>
          <a:r>
            <a:rPr lang="fr-FR" sz="1800" b="1" kern="1200" dirty="0">
              <a:solidFill>
                <a:schemeClr val="bg1"/>
              </a:solidFill>
            </a:rPr>
            <a:t>Data </a:t>
          </a:r>
          <a:r>
            <a:rPr lang="fr-FR" sz="1800" b="1" kern="1200" dirty="0" err="1">
              <a:solidFill>
                <a:schemeClr val="bg1"/>
              </a:solidFill>
            </a:rPr>
            <a:t>Understanding</a:t>
          </a:r>
          <a:endParaRPr lang="fr-FR" sz="1800" kern="1200" dirty="0"/>
        </a:p>
      </dsp:txBody>
      <dsp:txXfrm>
        <a:off x="10055865" y="0"/>
        <a:ext cx="1617174" cy="103196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916969-C531-4770-92FD-2B1FE0462BC8}">
      <dsp:nvSpPr>
        <dsp:cNvPr id="0" name=""/>
        <dsp:cNvSpPr/>
      </dsp:nvSpPr>
      <dsp:spPr>
        <a:xfrm>
          <a:off x="2976" y="0"/>
          <a:ext cx="2649140" cy="1031966"/>
        </a:xfrm>
        <a:prstGeom prst="chevron">
          <a:avLst/>
        </a:prstGeom>
        <a:solidFill>
          <a:schemeClr val="accent3"/>
        </a:solidFill>
        <a:ln w="12700" cap="flat" cmpd="sng" algn="ctr">
          <a:solidFill>
            <a:schemeClr val="accent5">
              <a:shade val="50000"/>
            </a:schemeClr>
          </a:solidFill>
          <a:prstDash val="solid"/>
          <a:miter lim="800000"/>
        </a:ln>
        <a:effectLst/>
      </dsp:spPr>
      <dsp:style>
        <a:lnRef idx="2">
          <a:schemeClr val="accent5">
            <a:shade val="50000"/>
          </a:schemeClr>
        </a:lnRef>
        <a:fillRef idx="1">
          <a:schemeClr val="accent5"/>
        </a:fillRef>
        <a:effectRef idx="0">
          <a:schemeClr val="accent5"/>
        </a:effectRef>
        <a:fontRef idx="minor">
          <a:schemeClr val="lt1"/>
        </a:fontRef>
      </dsp:style>
      <dsp:txBody>
        <a:bodyPr spcFirstLastPara="0" vert="horz" wrap="square" lIns="72009" tIns="24003" rIns="24003" bIns="24003" numCol="1" spcCol="1270" anchor="ctr" anchorCtr="0">
          <a:noAutofit/>
        </a:bodyPr>
        <a:lstStyle/>
        <a:p>
          <a:pPr marL="0" lvl="0" indent="0" algn="ctr" defTabSz="800100">
            <a:lnSpc>
              <a:spcPct val="90000"/>
            </a:lnSpc>
            <a:spcBef>
              <a:spcPct val="0"/>
            </a:spcBef>
            <a:spcAft>
              <a:spcPct val="35000"/>
            </a:spcAft>
            <a:buNone/>
          </a:pPr>
          <a:r>
            <a:rPr lang="fr-FR" sz="1800" kern="1200" dirty="0">
              <a:solidFill>
                <a:schemeClr val="bg2">
                  <a:lumMod val="25000"/>
                </a:schemeClr>
              </a:solidFill>
            </a:rPr>
            <a:t>Introduction</a:t>
          </a:r>
        </a:p>
      </dsp:txBody>
      <dsp:txXfrm>
        <a:off x="518959" y="0"/>
        <a:ext cx="1617174" cy="1031966"/>
      </dsp:txXfrm>
    </dsp:sp>
    <dsp:sp modelId="{75CACBBC-D56C-4959-A97E-9D95714AECB1}">
      <dsp:nvSpPr>
        <dsp:cNvPr id="0" name=""/>
        <dsp:cNvSpPr/>
      </dsp:nvSpPr>
      <dsp:spPr>
        <a:xfrm>
          <a:off x="2387203" y="0"/>
          <a:ext cx="2649140" cy="1031966"/>
        </a:xfrm>
        <a:prstGeom prst="chevron">
          <a:avLst/>
        </a:prstGeom>
        <a:solidFill>
          <a:schemeClr val="accent5"/>
        </a:solidFill>
        <a:ln w="12700" cap="flat" cmpd="sng" algn="ctr">
          <a:solidFill>
            <a:schemeClr val="accent3">
              <a:shade val="50000"/>
            </a:schemeClr>
          </a:solidFill>
          <a:prstDash val="solid"/>
          <a:miter lim="800000"/>
        </a:ln>
        <a:effectLst/>
      </dsp:spPr>
      <dsp:style>
        <a:lnRef idx="2">
          <a:schemeClr val="accent3">
            <a:shade val="50000"/>
          </a:schemeClr>
        </a:lnRef>
        <a:fillRef idx="1">
          <a:schemeClr val="accent3"/>
        </a:fillRef>
        <a:effectRef idx="0">
          <a:schemeClr val="accent3"/>
        </a:effectRef>
        <a:fontRef idx="minor">
          <a:schemeClr val="lt1"/>
        </a:fontRef>
      </dsp:style>
      <dsp:txBody>
        <a:bodyPr spcFirstLastPara="0" vert="horz" wrap="square" lIns="72009" tIns="24003" rIns="24003" bIns="24003" numCol="1" spcCol="1270" anchor="ctr" anchorCtr="0">
          <a:noAutofit/>
        </a:bodyPr>
        <a:lstStyle/>
        <a:p>
          <a:pPr marL="0" lvl="0" indent="0" algn="ctr" defTabSz="800100">
            <a:lnSpc>
              <a:spcPct val="90000"/>
            </a:lnSpc>
            <a:spcBef>
              <a:spcPct val="0"/>
            </a:spcBef>
            <a:spcAft>
              <a:spcPct val="35000"/>
            </a:spcAft>
            <a:buNone/>
          </a:pPr>
          <a:r>
            <a:rPr lang="fr-FR" sz="1800" b="1" kern="1200" dirty="0">
              <a:solidFill>
                <a:schemeClr val="bg1"/>
              </a:solidFill>
            </a:rPr>
            <a:t>Business </a:t>
          </a:r>
          <a:r>
            <a:rPr lang="fr-FR" sz="1800" b="1" kern="1200" dirty="0" err="1">
              <a:solidFill>
                <a:schemeClr val="bg1"/>
              </a:solidFill>
            </a:rPr>
            <a:t>Understanding</a:t>
          </a:r>
          <a:endParaRPr lang="fr-FR" sz="1800" kern="1200" dirty="0"/>
        </a:p>
      </dsp:txBody>
      <dsp:txXfrm>
        <a:off x="2903186" y="0"/>
        <a:ext cx="1617174" cy="1031966"/>
      </dsp:txXfrm>
    </dsp:sp>
    <dsp:sp modelId="{5EE7536A-28E5-409C-ADF1-3321D6ED0EE6}">
      <dsp:nvSpPr>
        <dsp:cNvPr id="0" name=""/>
        <dsp:cNvSpPr/>
      </dsp:nvSpPr>
      <dsp:spPr>
        <a:xfrm>
          <a:off x="4771429" y="0"/>
          <a:ext cx="2649140" cy="1031966"/>
        </a:xfrm>
        <a:prstGeom prst="chevron">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marL="0" lvl="0" indent="0" algn="ctr" defTabSz="800100">
            <a:lnSpc>
              <a:spcPct val="90000"/>
            </a:lnSpc>
            <a:spcBef>
              <a:spcPct val="0"/>
            </a:spcBef>
            <a:spcAft>
              <a:spcPct val="35000"/>
            </a:spcAft>
            <a:buNone/>
          </a:pPr>
          <a:r>
            <a:rPr lang="fr-FR" sz="1800" b="1" kern="1200" dirty="0">
              <a:solidFill>
                <a:schemeClr val="bg1"/>
              </a:solidFill>
            </a:rPr>
            <a:t>Compréhension du métier</a:t>
          </a:r>
          <a:endParaRPr lang="fr-FR" sz="1800" kern="1200" dirty="0"/>
        </a:p>
      </dsp:txBody>
      <dsp:txXfrm>
        <a:off x="5287412" y="0"/>
        <a:ext cx="1617174" cy="1031966"/>
      </dsp:txXfrm>
    </dsp:sp>
    <dsp:sp modelId="{BEB61E26-64FC-43BF-9A2F-70B3FF64E354}">
      <dsp:nvSpPr>
        <dsp:cNvPr id="0" name=""/>
        <dsp:cNvSpPr/>
      </dsp:nvSpPr>
      <dsp:spPr>
        <a:xfrm>
          <a:off x="7155656" y="0"/>
          <a:ext cx="2649140" cy="1031966"/>
        </a:xfrm>
        <a:prstGeom prst="chevron">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marL="0" lvl="0" indent="0" algn="ctr" defTabSz="800100">
            <a:lnSpc>
              <a:spcPct val="90000"/>
            </a:lnSpc>
            <a:spcBef>
              <a:spcPct val="0"/>
            </a:spcBef>
            <a:spcAft>
              <a:spcPct val="35000"/>
            </a:spcAft>
            <a:buNone/>
          </a:pPr>
          <a:r>
            <a:rPr lang="fr-FR" sz="1800" b="1" kern="1200" dirty="0">
              <a:solidFill>
                <a:schemeClr val="bg1"/>
              </a:solidFill>
            </a:rPr>
            <a:t>Business Objectives</a:t>
          </a:r>
          <a:endParaRPr lang="fr-FR" sz="1800" kern="1200" dirty="0"/>
        </a:p>
      </dsp:txBody>
      <dsp:txXfrm>
        <a:off x="7671639" y="0"/>
        <a:ext cx="1617174" cy="1031966"/>
      </dsp:txXfrm>
    </dsp:sp>
    <dsp:sp modelId="{B273E9B0-AECF-43E3-BC67-BB4E2B43ADD5}">
      <dsp:nvSpPr>
        <dsp:cNvPr id="0" name=""/>
        <dsp:cNvSpPr/>
      </dsp:nvSpPr>
      <dsp:spPr>
        <a:xfrm>
          <a:off x="9539882" y="0"/>
          <a:ext cx="2649140" cy="1031966"/>
        </a:xfrm>
        <a:prstGeom prst="chevron">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marL="0" lvl="0" indent="0" algn="ctr" defTabSz="800100">
            <a:lnSpc>
              <a:spcPct val="90000"/>
            </a:lnSpc>
            <a:spcBef>
              <a:spcPct val="0"/>
            </a:spcBef>
            <a:spcAft>
              <a:spcPct val="35000"/>
            </a:spcAft>
            <a:buNone/>
          </a:pPr>
          <a:r>
            <a:rPr lang="fr-FR" sz="1800" b="1" kern="1200" dirty="0">
              <a:solidFill>
                <a:schemeClr val="bg1"/>
              </a:solidFill>
            </a:rPr>
            <a:t>Conclusion</a:t>
          </a:r>
          <a:endParaRPr lang="fr-FR" sz="1800" kern="1200" dirty="0"/>
        </a:p>
      </dsp:txBody>
      <dsp:txXfrm>
        <a:off x="10055865" y="0"/>
        <a:ext cx="1617174" cy="1031966"/>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5.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6.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7688C4F-8EC2-4C14-B1A8-288AC264E5DF}" type="datetimeFigureOut">
              <a:rPr lang="fr-FR" smtClean="0"/>
              <a:t>23/10/2023</a:t>
            </a:fld>
            <a:endParaRPr lang="fr-FR"/>
          </a:p>
        </p:txBody>
      </p:sp>
      <p:sp>
        <p:nvSpPr>
          <p:cNvPr id="4" name="Espace réservé de l'image des diapositives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F9410FE-5B93-4C78-8A7D-69DCB03489CF}" type="slidenum">
              <a:rPr lang="fr-FR" smtClean="0"/>
              <a:t>‹N°›</a:t>
            </a:fld>
            <a:endParaRPr lang="fr-F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5F9410FE-5B93-4C78-8A7D-69DCB03489CF}" type="slidenum">
              <a:rPr lang="fr-FR" smtClean="0"/>
              <a:t>1</a:t>
            </a:fld>
            <a:endParaRPr lang="fr-F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8B03F-EB71-410D-A9C3-2D2AC60C843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E77EC6C-FF8E-4AAE-B6E8-226BD551F7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B6A6717-B0C0-44C1-A7AA-8C117B3E922B}"/>
              </a:ext>
            </a:extLst>
          </p:cNvPr>
          <p:cNvSpPr>
            <a:spLocks noGrp="1"/>
          </p:cNvSpPr>
          <p:nvPr>
            <p:ph type="dt" sz="half" idx="10"/>
          </p:nvPr>
        </p:nvSpPr>
        <p:spPr/>
        <p:txBody>
          <a:bodyPr/>
          <a:lstStyle/>
          <a:p>
            <a:fld id="{43360A8B-DFC5-4981-B124-1EA7E52F8216}" type="datetime1">
              <a:rPr lang="en-US" smtClean="0"/>
              <a:t>10/23/2023</a:t>
            </a:fld>
            <a:endParaRPr lang="en-US"/>
          </a:p>
        </p:txBody>
      </p:sp>
      <p:sp>
        <p:nvSpPr>
          <p:cNvPr id="5" name="Footer Placeholder 4">
            <a:extLst>
              <a:ext uri="{FF2B5EF4-FFF2-40B4-BE49-F238E27FC236}">
                <a16:creationId xmlns:a16="http://schemas.microsoft.com/office/drawing/2014/main" id="{8ECE5E5D-80C9-46B8-B697-9A54A575C7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5041BB-7A72-43E2-9893-1FF9F3694FD1}"/>
              </a:ext>
            </a:extLst>
          </p:cNvPr>
          <p:cNvSpPr>
            <a:spLocks noGrp="1"/>
          </p:cNvSpPr>
          <p:nvPr>
            <p:ph type="sldNum" sz="quarter" idx="12"/>
          </p:nvPr>
        </p:nvSpPr>
        <p:spPr/>
        <p:txBody>
          <a:bodyPr/>
          <a:lstStyle/>
          <a:p>
            <a:fld id="{D601DDA6-1DBC-4F4A-8EE5-258398DC1DCD}" type="slidenum">
              <a:rPr lang="en-US" smtClean="0"/>
              <a:pPr/>
              <a:t>‹N°›</a:t>
            </a:fld>
            <a:endParaRPr lang="en-US"/>
          </a:p>
        </p:txBody>
      </p:sp>
    </p:spTree>
    <p:extLst>
      <p:ext uri="{BB962C8B-B14F-4D97-AF65-F5344CB8AC3E}">
        <p14:creationId xmlns:p14="http://schemas.microsoft.com/office/powerpoint/2010/main" val="39313862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6CB62-DE42-49E8-BA74-67778CC92EE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B6D53F0-4002-468C-A76A-D5B2444BF62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949F17-23EF-4437-9DAC-2E8D15EF1986}"/>
              </a:ext>
            </a:extLst>
          </p:cNvPr>
          <p:cNvSpPr>
            <a:spLocks noGrp="1"/>
          </p:cNvSpPr>
          <p:nvPr>
            <p:ph type="dt" sz="half" idx="10"/>
          </p:nvPr>
        </p:nvSpPr>
        <p:spPr/>
        <p:txBody>
          <a:bodyPr/>
          <a:lstStyle/>
          <a:p>
            <a:fld id="{033545A3-EC9E-4655-BF4D-BB5B33BDBFFA}" type="datetime1">
              <a:rPr lang="en-US" smtClean="0"/>
              <a:t>10/23/2023</a:t>
            </a:fld>
            <a:endParaRPr lang="en-US"/>
          </a:p>
        </p:txBody>
      </p:sp>
      <p:sp>
        <p:nvSpPr>
          <p:cNvPr id="5" name="Footer Placeholder 4">
            <a:extLst>
              <a:ext uri="{FF2B5EF4-FFF2-40B4-BE49-F238E27FC236}">
                <a16:creationId xmlns:a16="http://schemas.microsoft.com/office/drawing/2014/main" id="{D723A19B-6D9A-433C-B5EF-B8E2C7921F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D71ADC-190F-451D-9E92-EC6F2D559A07}"/>
              </a:ext>
            </a:extLst>
          </p:cNvPr>
          <p:cNvSpPr>
            <a:spLocks noGrp="1"/>
          </p:cNvSpPr>
          <p:nvPr>
            <p:ph type="sldNum" sz="quarter" idx="12"/>
          </p:nvPr>
        </p:nvSpPr>
        <p:spPr/>
        <p:txBody>
          <a:bodyPr/>
          <a:lstStyle/>
          <a:p>
            <a:fld id="{D601DDA6-1DBC-4F4A-8EE5-258398DC1DCD}" type="slidenum">
              <a:rPr lang="en-US" smtClean="0"/>
              <a:pPr/>
              <a:t>‹N°›</a:t>
            </a:fld>
            <a:endParaRPr lang="en-US"/>
          </a:p>
        </p:txBody>
      </p:sp>
    </p:spTree>
    <p:extLst>
      <p:ext uri="{BB962C8B-B14F-4D97-AF65-F5344CB8AC3E}">
        <p14:creationId xmlns:p14="http://schemas.microsoft.com/office/powerpoint/2010/main" val="17909211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5051EC9-B24C-4BC9-82E4-0B3B7C3CE55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B198D9-BA81-4EAE-AFB9-D4959FA4F46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EE91E6-EDA5-4866-AE21-838EE23C096D}"/>
              </a:ext>
            </a:extLst>
          </p:cNvPr>
          <p:cNvSpPr>
            <a:spLocks noGrp="1"/>
          </p:cNvSpPr>
          <p:nvPr>
            <p:ph type="dt" sz="half" idx="10"/>
          </p:nvPr>
        </p:nvSpPr>
        <p:spPr/>
        <p:txBody>
          <a:bodyPr/>
          <a:lstStyle/>
          <a:p>
            <a:fld id="{FBD9FBB7-75AD-4AD7-B953-3DDE47EA5875}" type="datetime1">
              <a:rPr lang="en-US" smtClean="0"/>
              <a:t>10/23/2023</a:t>
            </a:fld>
            <a:endParaRPr lang="en-US"/>
          </a:p>
        </p:txBody>
      </p:sp>
      <p:sp>
        <p:nvSpPr>
          <p:cNvPr id="5" name="Footer Placeholder 4">
            <a:extLst>
              <a:ext uri="{FF2B5EF4-FFF2-40B4-BE49-F238E27FC236}">
                <a16:creationId xmlns:a16="http://schemas.microsoft.com/office/drawing/2014/main" id="{DCC1A2FF-A882-4128-94DB-655A820AEA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3BF748-DD2E-44B3-8F36-441D6726E5A7}"/>
              </a:ext>
            </a:extLst>
          </p:cNvPr>
          <p:cNvSpPr>
            <a:spLocks noGrp="1"/>
          </p:cNvSpPr>
          <p:nvPr>
            <p:ph type="sldNum" sz="quarter" idx="12"/>
          </p:nvPr>
        </p:nvSpPr>
        <p:spPr/>
        <p:txBody>
          <a:bodyPr/>
          <a:lstStyle/>
          <a:p>
            <a:fld id="{D601DDA6-1DBC-4F4A-8EE5-258398DC1DCD}" type="slidenum">
              <a:rPr lang="en-US" smtClean="0"/>
              <a:pPr/>
              <a:t>‹N°›</a:t>
            </a:fld>
            <a:endParaRPr lang="en-US"/>
          </a:p>
        </p:txBody>
      </p:sp>
    </p:spTree>
    <p:extLst>
      <p:ext uri="{BB962C8B-B14F-4D97-AF65-F5344CB8AC3E}">
        <p14:creationId xmlns:p14="http://schemas.microsoft.com/office/powerpoint/2010/main" val="21281321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B5551-51AF-4DDB-B83F-67EF2048437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68FF0E7-6F29-41A1-9A79-467FE0B8607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B19DA6-7E4C-4D81-87A3-3E9AB00DCA9D}"/>
              </a:ext>
            </a:extLst>
          </p:cNvPr>
          <p:cNvSpPr>
            <a:spLocks noGrp="1"/>
          </p:cNvSpPr>
          <p:nvPr>
            <p:ph type="dt" sz="half" idx="10"/>
          </p:nvPr>
        </p:nvSpPr>
        <p:spPr/>
        <p:txBody>
          <a:bodyPr/>
          <a:lstStyle/>
          <a:p>
            <a:fld id="{107F77B0-2788-42E6-82DD-8D4AA2C518E5}" type="datetime1">
              <a:rPr lang="en-US" smtClean="0"/>
              <a:t>10/23/2023</a:t>
            </a:fld>
            <a:endParaRPr lang="en-US"/>
          </a:p>
        </p:txBody>
      </p:sp>
      <p:sp>
        <p:nvSpPr>
          <p:cNvPr id="5" name="Footer Placeholder 4">
            <a:extLst>
              <a:ext uri="{FF2B5EF4-FFF2-40B4-BE49-F238E27FC236}">
                <a16:creationId xmlns:a16="http://schemas.microsoft.com/office/drawing/2014/main" id="{285352FA-B019-45A0-B5B3-429DA0C7A0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7ABD4C-CCFF-4EA8-B0D9-78E1EE447A8E}"/>
              </a:ext>
            </a:extLst>
          </p:cNvPr>
          <p:cNvSpPr>
            <a:spLocks noGrp="1"/>
          </p:cNvSpPr>
          <p:nvPr>
            <p:ph type="sldNum" sz="quarter" idx="12"/>
          </p:nvPr>
        </p:nvSpPr>
        <p:spPr/>
        <p:txBody>
          <a:bodyPr/>
          <a:lstStyle/>
          <a:p>
            <a:fld id="{D601DDA6-1DBC-4F4A-8EE5-258398DC1DCD}" type="slidenum">
              <a:rPr lang="en-US" smtClean="0"/>
              <a:pPr/>
              <a:t>‹N°›</a:t>
            </a:fld>
            <a:endParaRPr lang="en-US"/>
          </a:p>
        </p:txBody>
      </p:sp>
    </p:spTree>
    <p:extLst>
      <p:ext uri="{BB962C8B-B14F-4D97-AF65-F5344CB8AC3E}">
        <p14:creationId xmlns:p14="http://schemas.microsoft.com/office/powerpoint/2010/main" val="42579584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86797-CD77-463D-B20B-E31409F4302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173734E-B29A-41DF-966C-F6F9807EC3E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F37AC8D4-16DF-418A-B561-315CFB7D198A}"/>
              </a:ext>
            </a:extLst>
          </p:cNvPr>
          <p:cNvSpPr>
            <a:spLocks noGrp="1"/>
          </p:cNvSpPr>
          <p:nvPr>
            <p:ph type="dt" sz="half" idx="10"/>
          </p:nvPr>
        </p:nvSpPr>
        <p:spPr/>
        <p:txBody>
          <a:bodyPr/>
          <a:lstStyle/>
          <a:p>
            <a:fld id="{00429779-56CD-47B7-B65D-FF2F31611FCD}" type="datetime1">
              <a:rPr lang="en-US" smtClean="0"/>
              <a:t>10/23/2023</a:t>
            </a:fld>
            <a:endParaRPr lang="en-US"/>
          </a:p>
        </p:txBody>
      </p:sp>
      <p:sp>
        <p:nvSpPr>
          <p:cNvPr id="5" name="Footer Placeholder 4">
            <a:extLst>
              <a:ext uri="{FF2B5EF4-FFF2-40B4-BE49-F238E27FC236}">
                <a16:creationId xmlns:a16="http://schemas.microsoft.com/office/drawing/2014/main" id="{B8ED482F-CD8A-417A-9180-C3CB13EB54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88BC6B-2238-4F42-8A20-2BBF6D86A4F2}"/>
              </a:ext>
            </a:extLst>
          </p:cNvPr>
          <p:cNvSpPr>
            <a:spLocks noGrp="1"/>
          </p:cNvSpPr>
          <p:nvPr>
            <p:ph type="sldNum" sz="quarter" idx="12"/>
          </p:nvPr>
        </p:nvSpPr>
        <p:spPr/>
        <p:txBody>
          <a:bodyPr/>
          <a:lstStyle/>
          <a:p>
            <a:fld id="{D601DDA6-1DBC-4F4A-8EE5-258398DC1DCD}" type="slidenum">
              <a:rPr lang="en-US" smtClean="0"/>
              <a:pPr/>
              <a:t>‹N°›</a:t>
            </a:fld>
            <a:endParaRPr lang="en-US"/>
          </a:p>
        </p:txBody>
      </p:sp>
    </p:spTree>
    <p:extLst>
      <p:ext uri="{BB962C8B-B14F-4D97-AF65-F5344CB8AC3E}">
        <p14:creationId xmlns:p14="http://schemas.microsoft.com/office/powerpoint/2010/main" val="23357125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2E1D6-8F5E-4D5E-8590-DDF4F314B39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49BD5BF-F646-45A0-9D45-839B57ECDE79}"/>
              </a:ext>
            </a:extLst>
          </p:cNvPr>
          <p:cNvSpPr>
            <a:spLocks noGrp="1"/>
          </p:cNvSpPr>
          <p:nvPr>
            <p:ph sz="half" idx="1"/>
          </p:nvPr>
        </p:nvSpPr>
        <p:spPr>
          <a:xfrm>
            <a:off x="838200" y="1825625"/>
            <a:ext cx="5181600" cy="435133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DC1CB740-2940-49DF-A4ED-1A3FCD5512C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4705D94-BE73-455C-9FC9-0E9D94662234}"/>
              </a:ext>
            </a:extLst>
          </p:cNvPr>
          <p:cNvSpPr>
            <a:spLocks noGrp="1"/>
          </p:cNvSpPr>
          <p:nvPr>
            <p:ph type="dt" sz="half" idx="10"/>
          </p:nvPr>
        </p:nvSpPr>
        <p:spPr/>
        <p:txBody>
          <a:bodyPr/>
          <a:lstStyle/>
          <a:p>
            <a:fld id="{72823326-9B63-4336-A4F0-0B645107DFC6}" type="datetime1">
              <a:rPr lang="en-US" smtClean="0"/>
              <a:t>10/23/2023</a:t>
            </a:fld>
            <a:endParaRPr lang="en-US"/>
          </a:p>
        </p:txBody>
      </p:sp>
      <p:sp>
        <p:nvSpPr>
          <p:cNvPr id="6" name="Footer Placeholder 5">
            <a:extLst>
              <a:ext uri="{FF2B5EF4-FFF2-40B4-BE49-F238E27FC236}">
                <a16:creationId xmlns:a16="http://schemas.microsoft.com/office/drawing/2014/main" id="{88A971C2-0268-4127-8441-E825F0BC07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F998E0-5F09-4DB4-8AF6-93C73343311B}"/>
              </a:ext>
            </a:extLst>
          </p:cNvPr>
          <p:cNvSpPr>
            <a:spLocks noGrp="1"/>
          </p:cNvSpPr>
          <p:nvPr>
            <p:ph type="sldNum" sz="quarter" idx="12"/>
          </p:nvPr>
        </p:nvSpPr>
        <p:spPr/>
        <p:txBody>
          <a:bodyPr/>
          <a:lstStyle/>
          <a:p>
            <a:fld id="{D601DDA6-1DBC-4F4A-8EE5-258398DC1DCD}" type="slidenum">
              <a:rPr lang="en-US" smtClean="0"/>
              <a:pPr/>
              <a:t>‹N°›</a:t>
            </a:fld>
            <a:endParaRPr lang="en-US"/>
          </a:p>
        </p:txBody>
      </p:sp>
    </p:spTree>
    <p:extLst>
      <p:ext uri="{BB962C8B-B14F-4D97-AF65-F5344CB8AC3E}">
        <p14:creationId xmlns:p14="http://schemas.microsoft.com/office/powerpoint/2010/main" val="1885676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542A6-5CDE-4103-878C-3FD05FDC818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4FB54EB-FD62-4AD1-A7BA-94BF3A00ADD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D17967F-F563-4822-B8C7-F9531DF5B04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CA9A81E-D741-4C20-AF41-834F0764ED4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6AE94A0-45ED-473B-A985-354EA7DDFEC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D646A99-4B06-40C6-BC1F-6DCF5051CE3B}"/>
              </a:ext>
            </a:extLst>
          </p:cNvPr>
          <p:cNvSpPr>
            <a:spLocks noGrp="1"/>
          </p:cNvSpPr>
          <p:nvPr>
            <p:ph type="dt" sz="half" idx="10"/>
          </p:nvPr>
        </p:nvSpPr>
        <p:spPr/>
        <p:txBody>
          <a:bodyPr/>
          <a:lstStyle/>
          <a:p>
            <a:fld id="{0311EA85-17A1-4741-A127-6C71BEE427BA}" type="datetime1">
              <a:rPr lang="en-US" smtClean="0"/>
              <a:t>10/23/2023</a:t>
            </a:fld>
            <a:endParaRPr lang="en-US"/>
          </a:p>
        </p:txBody>
      </p:sp>
      <p:sp>
        <p:nvSpPr>
          <p:cNvPr id="8" name="Footer Placeholder 7">
            <a:extLst>
              <a:ext uri="{FF2B5EF4-FFF2-40B4-BE49-F238E27FC236}">
                <a16:creationId xmlns:a16="http://schemas.microsoft.com/office/drawing/2014/main" id="{5F149601-28C7-46D3-98E9-C01731F34E2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0211C91-D0F4-43AB-A65B-B3A4A6CC3951}"/>
              </a:ext>
            </a:extLst>
          </p:cNvPr>
          <p:cNvSpPr>
            <a:spLocks noGrp="1"/>
          </p:cNvSpPr>
          <p:nvPr>
            <p:ph type="sldNum" sz="quarter" idx="12"/>
          </p:nvPr>
        </p:nvSpPr>
        <p:spPr/>
        <p:txBody>
          <a:bodyPr/>
          <a:lstStyle/>
          <a:p>
            <a:fld id="{D601DDA6-1DBC-4F4A-8EE5-258398DC1DCD}" type="slidenum">
              <a:rPr lang="en-US" smtClean="0"/>
              <a:pPr/>
              <a:t>‹N°›</a:t>
            </a:fld>
            <a:endParaRPr lang="en-US"/>
          </a:p>
        </p:txBody>
      </p:sp>
    </p:spTree>
    <p:extLst>
      <p:ext uri="{BB962C8B-B14F-4D97-AF65-F5344CB8AC3E}">
        <p14:creationId xmlns:p14="http://schemas.microsoft.com/office/powerpoint/2010/main" val="29485438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DC96D-9259-4193-AA29-9C555513A55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4399C55-D785-4815-844F-10552A8B0A52}"/>
              </a:ext>
            </a:extLst>
          </p:cNvPr>
          <p:cNvSpPr>
            <a:spLocks noGrp="1"/>
          </p:cNvSpPr>
          <p:nvPr>
            <p:ph type="dt" sz="half" idx="10"/>
          </p:nvPr>
        </p:nvSpPr>
        <p:spPr/>
        <p:txBody>
          <a:bodyPr/>
          <a:lstStyle/>
          <a:p>
            <a:fld id="{580122E8-4E4D-4AED-92C0-FE47CEECAF3F}" type="datetime1">
              <a:rPr lang="en-US" smtClean="0"/>
              <a:t>10/23/2023</a:t>
            </a:fld>
            <a:endParaRPr lang="en-US"/>
          </a:p>
        </p:txBody>
      </p:sp>
      <p:sp>
        <p:nvSpPr>
          <p:cNvPr id="4" name="Footer Placeholder 3">
            <a:extLst>
              <a:ext uri="{FF2B5EF4-FFF2-40B4-BE49-F238E27FC236}">
                <a16:creationId xmlns:a16="http://schemas.microsoft.com/office/drawing/2014/main" id="{9F5A0546-62B4-4A71-945D-0CDDF00BE02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4D1FA51-7F1E-4675-A594-ED6AE654CFEE}"/>
              </a:ext>
            </a:extLst>
          </p:cNvPr>
          <p:cNvSpPr>
            <a:spLocks noGrp="1"/>
          </p:cNvSpPr>
          <p:nvPr>
            <p:ph type="sldNum" sz="quarter" idx="12"/>
          </p:nvPr>
        </p:nvSpPr>
        <p:spPr/>
        <p:txBody>
          <a:bodyPr/>
          <a:lstStyle/>
          <a:p>
            <a:fld id="{D601DDA6-1DBC-4F4A-8EE5-258398DC1DCD}" type="slidenum">
              <a:rPr lang="en-US" smtClean="0"/>
              <a:pPr/>
              <a:t>‹N°›</a:t>
            </a:fld>
            <a:endParaRPr lang="en-US"/>
          </a:p>
        </p:txBody>
      </p:sp>
    </p:spTree>
    <p:extLst>
      <p:ext uri="{BB962C8B-B14F-4D97-AF65-F5344CB8AC3E}">
        <p14:creationId xmlns:p14="http://schemas.microsoft.com/office/powerpoint/2010/main" val="11232589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064601B-CDAA-417C-896A-3EBBF83595CB}"/>
              </a:ext>
            </a:extLst>
          </p:cNvPr>
          <p:cNvSpPr>
            <a:spLocks noGrp="1"/>
          </p:cNvSpPr>
          <p:nvPr>
            <p:ph type="dt" sz="half" idx="10"/>
          </p:nvPr>
        </p:nvSpPr>
        <p:spPr/>
        <p:txBody>
          <a:bodyPr/>
          <a:lstStyle/>
          <a:p>
            <a:fld id="{6C54D276-5826-4DD1-B97C-A1882CA4261B}" type="datetime1">
              <a:rPr lang="en-US" smtClean="0"/>
              <a:t>10/23/2023</a:t>
            </a:fld>
            <a:endParaRPr lang="en-US"/>
          </a:p>
        </p:txBody>
      </p:sp>
      <p:sp>
        <p:nvSpPr>
          <p:cNvPr id="3" name="Footer Placeholder 2">
            <a:extLst>
              <a:ext uri="{FF2B5EF4-FFF2-40B4-BE49-F238E27FC236}">
                <a16:creationId xmlns:a16="http://schemas.microsoft.com/office/drawing/2014/main" id="{1291B993-D7C5-4B2F-978A-53C1EAAC53B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FAB1606-B9AC-4E4C-BDB5-EFB17BF6D109}"/>
              </a:ext>
            </a:extLst>
          </p:cNvPr>
          <p:cNvSpPr>
            <a:spLocks noGrp="1"/>
          </p:cNvSpPr>
          <p:nvPr>
            <p:ph type="sldNum" sz="quarter" idx="12"/>
          </p:nvPr>
        </p:nvSpPr>
        <p:spPr/>
        <p:txBody>
          <a:bodyPr/>
          <a:lstStyle/>
          <a:p>
            <a:fld id="{D601DDA6-1DBC-4F4A-8EE5-258398DC1DCD}" type="slidenum">
              <a:rPr lang="en-US" smtClean="0"/>
              <a:pPr/>
              <a:t>‹N°›</a:t>
            </a:fld>
            <a:endParaRPr lang="en-US"/>
          </a:p>
        </p:txBody>
      </p:sp>
    </p:spTree>
    <p:extLst>
      <p:ext uri="{BB962C8B-B14F-4D97-AF65-F5344CB8AC3E}">
        <p14:creationId xmlns:p14="http://schemas.microsoft.com/office/powerpoint/2010/main" val="38576128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716A5-B55C-4E0A-8E80-86F8981F75F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7DB415D-BD3B-4BF1-8702-ACB73F739DA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2A1B6E5-8961-47C3-82F6-84F8209864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6E15EFA-9CDB-407E-A02C-559361022255}"/>
              </a:ext>
            </a:extLst>
          </p:cNvPr>
          <p:cNvSpPr>
            <a:spLocks noGrp="1"/>
          </p:cNvSpPr>
          <p:nvPr>
            <p:ph type="dt" sz="half" idx="10"/>
          </p:nvPr>
        </p:nvSpPr>
        <p:spPr/>
        <p:txBody>
          <a:bodyPr/>
          <a:lstStyle/>
          <a:p>
            <a:fld id="{A4AD6567-E339-4937-B1C4-9BF3B062810E}" type="datetime1">
              <a:rPr lang="en-US" smtClean="0"/>
              <a:t>10/23/2023</a:t>
            </a:fld>
            <a:endParaRPr lang="en-US"/>
          </a:p>
        </p:txBody>
      </p:sp>
      <p:sp>
        <p:nvSpPr>
          <p:cNvPr id="6" name="Footer Placeholder 5">
            <a:extLst>
              <a:ext uri="{FF2B5EF4-FFF2-40B4-BE49-F238E27FC236}">
                <a16:creationId xmlns:a16="http://schemas.microsoft.com/office/drawing/2014/main" id="{41583BD7-A3AB-4146-B913-49E0021E134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FEE8AB-4161-4B83-B736-16A17329CC27}"/>
              </a:ext>
            </a:extLst>
          </p:cNvPr>
          <p:cNvSpPr>
            <a:spLocks noGrp="1"/>
          </p:cNvSpPr>
          <p:nvPr>
            <p:ph type="sldNum" sz="quarter" idx="12"/>
          </p:nvPr>
        </p:nvSpPr>
        <p:spPr/>
        <p:txBody>
          <a:bodyPr/>
          <a:lstStyle/>
          <a:p>
            <a:fld id="{D601DDA6-1DBC-4F4A-8EE5-258398DC1DCD}" type="slidenum">
              <a:rPr lang="en-US" smtClean="0"/>
              <a:pPr/>
              <a:t>‹N°›</a:t>
            </a:fld>
            <a:endParaRPr lang="en-US"/>
          </a:p>
        </p:txBody>
      </p:sp>
    </p:spTree>
    <p:extLst>
      <p:ext uri="{BB962C8B-B14F-4D97-AF65-F5344CB8AC3E}">
        <p14:creationId xmlns:p14="http://schemas.microsoft.com/office/powerpoint/2010/main" val="19915246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F0B64-16D0-4DD1-B453-AF66655498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DC15406-DEC9-4387-8D9E-76AD25AAB0C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C3FE20B-13AB-4D94-A3C2-7925ACFD08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6CD83F7-4D58-48EE-854B-BBCAA06750AF}"/>
              </a:ext>
            </a:extLst>
          </p:cNvPr>
          <p:cNvSpPr>
            <a:spLocks noGrp="1"/>
          </p:cNvSpPr>
          <p:nvPr>
            <p:ph type="dt" sz="half" idx="10"/>
          </p:nvPr>
        </p:nvSpPr>
        <p:spPr/>
        <p:txBody>
          <a:bodyPr/>
          <a:lstStyle/>
          <a:p>
            <a:fld id="{C702377C-1AE4-4FE8-8B0A-B476D6D88745}" type="datetime1">
              <a:rPr lang="en-US" smtClean="0"/>
              <a:t>10/23/2023</a:t>
            </a:fld>
            <a:endParaRPr lang="en-US"/>
          </a:p>
        </p:txBody>
      </p:sp>
      <p:sp>
        <p:nvSpPr>
          <p:cNvPr id="6" name="Footer Placeholder 5">
            <a:extLst>
              <a:ext uri="{FF2B5EF4-FFF2-40B4-BE49-F238E27FC236}">
                <a16:creationId xmlns:a16="http://schemas.microsoft.com/office/drawing/2014/main" id="{1C89F3C9-528D-4723-9868-C8EC2755C2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D91BBCA-FD3A-4E60-8E98-F1C2B61934C8}"/>
              </a:ext>
            </a:extLst>
          </p:cNvPr>
          <p:cNvSpPr>
            <a:spLocks noGrp="1"/>
          </p:cNvSpPr>
          <p:nvPr>
            <p:ph type="sldNum" sz="quarter" idx="12"/>
          </p:nvPr>
        </p:nvSpPr>
        <p:spPr/>
        <p:txBody>
          <a:bodyPr/>
          <a:lstStyle/>
          <a:p>
            <a:fld id="{D601DDA6-1DBC-4F4A-8EE5-258398DC1DCD}" type="slidenum">
              <a:rPr lang="en-US" smtClean="0"/>
              <a:pPr/>
              <a:t>‹N°›</a:t>
            </a:fld>
            <a:endParaRPr lang="en-US"/>
          </a:p>
        </p:txBody>
      </p:sp>
    </p:spTree>
    <p:extLst>
      <p:ext uri="{BB962C8B-B14F-4D97-AF65-F5344CB8AC3E}">
        <p14:creationId xmlns:p14="http://schemas.microsoft.com/office/powerpoint/2010/main" val="12874915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60809AC-7EC4-49E0-990C-A6C64F487F2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394B1242-C231-4EEF-BCE9-DA025AF022D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9B75FF5F-AE2C-4B42-B0CC-0596B671F5D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D67E79-82B6-46F8-9907-7049952557CF}" type="datetime1">
              <a:rPr lang="en-US" smtClean="0"/>
              <a:t>10/23/2023</a:t>
            </a:fld>
            <a:endParaRPr lang="en-US"/>
          </a:p>
        </p:txBody>
      </p:sp>
      <p:sp>
        <p:nvSpPr>
          <p:cNvPr id="5" name="Footer Placeholder 4">
            <a:extLst>
              <a:ext uri="{FF2B5EF4-FFF2-40B4-BE49-F238E27FC236}">
                <a16:creationId xmlns:a16="http://schemas.microsoft.com/office/drawing/2014/main" id="{175D5724-EF5C-4A01-9DE7-01578DB37CA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3A064B1-DC35-4C35-A879-FEE290790C4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01DDA6-1DBC-4F4A-8EE5-258398DC1DCD}" type="slidenum">
              <a:rPr lang="en-US" smtClean="0"/>
              <a:pPr/>
              <a:t>‹N°›</a:t>
            </a:fld>
            <a:endParaRPr lang="en-US"/>
          </a:p>
        </p:txBody>
      </p:sp>
    </p:spTree>
    <p:extLst>
      <p:ext uri="{BB962C8B-B14F-4D97-AF65-F5344CB8AC3E}">
        <p14:creationId xmlns:p14="http://schemas.microsoft.com/office/powerpoint/2010/main" val="7110151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png"/><Relationship Id="rId11" Type="http://schemas.openxmlformats.org/officeDocument/2006/relationships/image" Target="../media/image11.svg"/><Relationship Id="rId5" Type="http://schemas.openxmlformats.org/officeDocument/2006/relationships/image" Target="../media/image5.sv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svg"/></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7.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7.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7.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ZoneTexte 9"/>
          <p:cNvSpPr txBox="1"/>
          <p:nvPr/>
        </p:nvSpPr>
        <p:spPr>
          <a:xfrm>
            <a:off x="2260856" y="2234918"/>
            <a:ext cx="7936083" cy="707886"/>
          </a:xfrm>
          <a:prstGeom prst="rect">
            <a:avLst/>
          </a:prstGeom>
          <a:noFill/>
        </p:spPr>
        <p:txBody>
          <a:bodyPr wrap="none" rtlCol="0">
            <a:spAutoFit/>
          </a:bodyPr>
          <a:lstStyle/>
          <a:p>
            <a:pPr algn="l" fontAlgn="base"/>
            <a:r>
              <a:rPr lang="fr-FR" sz="4000" b="1" i="0" dirty="0">
                <a:solidFill>
                  <a:srgbClr val="202124"/>
                </a:solidFill>
                <a:effectLst/>
                <a:latin typeface="zeitung"/>
              </a:rPr>
              <a:t>Risk Analytics In Banking &amp; Financial</a:t>
            </a:r>
          </a:p>
        </p:txBody>
      </p:sp>
      <p:sp>
        <p:nvSpPr>
          <p:cNvPr id="13" name="ZoneTexte 12"/>
          <p:cNvSpPr txBox="1"/>
          <p:nvPr/>
        </p:nvSpPr>
        <p:spPr>
          <a:xfrm>
            <a:off x="4751684" y="4260253"/>
            <a:ext cx="4062549" cy="646331"/>
          </a:xfrm>
          <a:prstGeom prst="rect">
            <a:avLst/>
          </a:prstGeom>
          <a:noFill/>
        </p:spPr>
        <p:txBody>
          <a:bodyPr wrap="square" rtlCol="0">
            <a:spAutoFit/>
          </a:bodyPr>
          <a:lstStyle/>
          <a:p>
            <a:r>
              <a:rPr lang="fr-FR" dirty="0"/>
              <a:t>Réalisé par : </a:t>
            </a:r>
            <a:r>
              <a:rPr lang="fr-FR" b="1" dirty="0"/>
              <a:t>Hattab Hammami</a:t>
            </a:r>
          </a:p>
          <a:p>
            <a:endParaRPr lang="fr-FR" dirty="0"/>
          </a:p>
        </p:txBody>
      </p:sp>
      <p:sp>
        <p:nvSpPr>
          <p:cNvPr id="24" name="ZoneTexte 23"/>
          <p:cNvSpPr txBox="1"/>
          <p:nvPr/>
        </p:nvSpPr>
        <p:spPr>
          <a:xfrm>
            <a:off x="4284618" y="6488668"/>
            <a:ext cx="3172535" cy="369332"/>
          </a:xfrm>
          <a:prstGeom prst="rect">
            <a:avLst/>
          </a:prstGeom>
          <a:noFill/>
        </p:spPr>
        <p:txBody>
          <a:bodyPr wrap="none" rtlCol="0">
            <a:spAutoFit/>
          </a:bodyPr>
          <a:lstStyle/>
          <a:p>
            <a:r>
              <a:rPr lang="fr-FR" b="1" dirty="0"/>
              <a:t>Année universitaire: 2023-2024</a:t>
            </a:r>
          </a:p>
        </p:txBody>
      </p:sp>
      <p:sp>
        <p:nvSpPr>
          <p:cNvPr id="25" name="ZoneTexte 24"/>
          <p:cNvSpPr txBox="1"/>
          <p:nvPr/>
        </p:nvSpPr>
        <p:spPr>
          <a:xfrm>
            <a:off x="5115891" y="212910"/>
            <a:ext cx="1960217" cy="369332"/>
          </a:xfrm>
          <a:prstGeom prst="rect">
            <a:avLst/>
          </a:prstGeom>
          <a:noFill/>
        </p:spPr>
        <p:txBody>
          <a:bodyPr wrap="none" rtlCol="0">
            <a:spAutoFit/>
          </a:bodyPr>
          <a:lstStyle/>
          <a:p>
            <a:r>
              <a:rPr lang="fr-FR" dirty="0"/>
              <a:t>Université de Tunis</a:t>
            </a:r>
          </a:p>
        </p:txBody>
      </p:sp>
      <p:sp>
        <p:nvSpPr>
          <p:cNvPr id="26" name="ZoneTexte 25"/>
          <p:cNvSpPr txBox="1"/>
          <p:nvPr/>
        </p:nvSpPr>
        <p:spPr>
          <a:xfrm>
            <a:off x="4062548" y="770709"/>
            <a:ext cx="4751685" cy="369332"/>
          </a:xfrm>
          <a:prstGeom prst="rect">
            <a:avLst/>
          </a:prstGeom>
          <a:noFill/>
        </p:spPr>
        <p:txBody>
          <a:bodyPr wrap="none" rtlCol="0">
            <a:spAutoFit/>
          </a:bodyPr>
          <a:lstStyle/>
          <a:p>
            <a:r>
              <a:rPr lang="fr-FR" dirty="0"/>
              <a:t>Ecole Nationale Supérieure d'ingénieurs de Tunis</a:t>
            </a:r>
          </a:p>
        </p:txBody>
      </p:sp>
      <p:graphicFrame>
        <p:nvGraphicFramePr>
          <p:cNvPr id="27" name="Tableau 26"/>
          <p:cNvGraphicFramePr>
            <a:graphicFrameLocks noGrp="1"/>
          </p:cNvGraphicFramePr>
          <p:nvPr>
            <p:extLst>
              <p:ext uri="{D42A27DB-BD31-4B8C-83A1-F6EECF244321}">
                <p14:modId xmlns:p14="http://schemas.microsoft.com/office/powerpoint/2010/main" val="719119476"/>
              </p:ext>
            </p:extLst>
          </p:nvPr>
        </p:nvGraphicFramePr>
        <p:xfrm>
          <a:off x="2592108" y="1980705"/>
          <a:ext cx="6557554" cy="701654"/>
        </p:xfrm>
        <a:graphic>
          <a:graphicData uri="http://schemas.openxmlformats.org/drawingml/2006/table">
            <a:tbl>
              <a:tblPr/>
              <a:tblGrid>
                <a:gridCol w="6557554">
                  <a:extLst>
                    <a:ext uri="{9D8B030D-6E8A-4147-A177-3AD203B41FA5}">
                      <a16:colId xmlns:a16="http://schemas.microsoft.com/office/drawing/2014/main" val="20000"/>
                    </a:ext>
                  </a:extLst>
                </a:gridCol>
              </a:tblGrid>
              <a:tr h="701654">
                <a:tc>
                  <a:txBody>
                    <a:bodyPr/>
                    <a:lstStyle/>
                    <a:p>
                      <a:pPr algn="ctr">
                        <a:lnSpc>
                          <a:spcPct val="107000"/>
                        </a:lnSpc>
                        <a:spcAft>
                          <a:spcPts val="0"/>
                        </a:spcAft>
                      </a:pPr>
                      <a:endParaRPr lang="fr-FR" sz="1100" b="1" dirty="0">
                        <a:latin typeface="Calibri"/>
                        <a:ea typeface="Times New Roman"/>
                        <a:cs typeface="Times New Roman"/>
                      </a:endParaRPr>
                    </a:p>
                  </a:txBody>
                  <a:tcPr marL="0" marR="0" marT="0" marB="0">
                    <a:lnL>
                      <a:noFill/>
                    </a:lnL>
                    <a:lnR>
                      <a:noFill/>
                    </a:lnR>
                    <a:lnT>
                      <a:noFill/>
                    </a:lnT>
                    <a:lnB>
                      <a:noFill/>
                    </a:lnB>
                  </a:tcPr>
                </a:tc>
                <a:extLst>
                  <a:ext uri="{0D108BD9-81ED-4DB2-BD59-A6C34878D82A}">
                    <a16:rowId xmlns:a16="http://schemas.microsoft.com/office/drawing/2014/main" val="10000"/>
                  </a:ext>
                </a:extLst>
              </a:tr>
            </a:tbl>
          </a:graphicData>
        </a:graphic>
      </p:graphicFrame>
      <p:sp>
        <p:nvSpPr>
          <p:cNvPr id="15" name="Espace réservé du numéro de diapositive 14"/>
          <p:cNvSpPr>
            <a:spLocks noGrp="1"/>
          </p:cNvSpPr>
          <p:nvPr>
            <p:ph type="sldNum" sz="quarter" idx="12"/>
          </p:nvPr>
        </p:nvSpPr>
        <p:spPr/>
        <p:txBody>
          <a:bodyPr/>
          <a:lstStyle/>
          <a:p>
            <a:fld id="{D601DDA6-1DBC-4F4A-8EE5-258398DC1DCD}" type="slidenum">
              <a:rPr lang="en-US" smtClean="0"/>
              <a:pPr/>
              <a:t>1</a:t>
            </a:fld>
            <a:endParaRPr lang="en-US" dirty="0"/>
          </a:p>
        </p:txBody>
      </p:sp>
      <p:pic>
        <p:nvPicPr>
          <p:cNvPr id="1026" name="Picture 2" descr="Université de Tunis - Ecole Nationale Supérieure d ...">
            <a:extLst>
              <a:ext uri="{FF2B5EF4-FFF2-40B4-BE49-F238E27FC236}">
                <a16:creationId xmlns:a16="http://schemas.microsoft.com/office/drawing/2014/main" id="{100B6CE4-037A-F828-1D4D-F74DD866D7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231" y="-44246"/>
            <a:ext cx="3679705" cy="1448735"/>
          </a:xfrm>
          <a:prstGeom prst="rect">
            <a:avLst/>
          </a:prstGeom>
          <a:noFill/>
          <a:extLst>
            <a:ext uri="{909E8E84-426E-40DD-AFC4-6F175D3DCCD1}">
              <a14:hiddenFill xmlns:a14="http://schemas.microsoft.com/office/drawing/2010/main">
                <a:solidFill>
                  <a:srgbClr val="FFFFFF"/>
                </a:solidFill>
              </a14:hiddenFill>
            </a:ext>
          </a:extLst>
        </p:spPr>
      </p:pic>
      <p:sp>
        <p:nvSpPr>
          <p:cNvPr id="2" name="ZoneTexte 1">
            <a:extLst>
              <a:ext uri="{FF2B5EF4-FFF2-40B4-BE49-F238E27FC236}">
                <a16:creationId xmlns:a16="http://schemas.microsoft.com/office/drawing/2014/main" id="{EFB4C3BE-6CE9-BFE4-5CAF-B97FB71AEAB8}"/>
              </a:ext>
            </a:extLst>
          </p:cNvPr>
          <p:cNvSpPr txBox="1"/>
          <p:nvPr/>
        </p:nvSpPr>
        <p:spPr>
          <a:xfrm>
            <a:off x="4527973" y="3034514"/>
            <a:ext cx="3136051" cy="461665"/>
          </a:xfrm>
          <a:prstGeom prst="rect">
            <a:avLst/>
          </a:prstGeom>
          <a:noFill/>
        </p:spPr>
        <p:txBody>
          <a:bodyPr wrap="none" rtlCol="0">
            <a:spAutoFit/>
          </a:bodyPr>
          <a:lstStyle/>
          <a:p>
            <a:r>
              <a:rPr lang="fr-FR" sz="2400" b="1" dirty="0"/>
              <a:t>Dataset:Loan </a:t>
            </a:r>
            <a:r>
              <a:rPr lang="fr-FR" sz="2400" b="1" dirty="0" err="1"/>
              <a:t>Defaulter</a:t>
            </a:r>
            <a:endParaRPr lang="fr-FR" sz="2400" b="1" dirty="0"/>
          </a:p>
        </p:txBody>
      </p:sp>
    </p:spTree>
    <p:extLst>
      <p:ext uri="{BB962C8B-B14F-4D97-AF65-F5344CB8AC3E}">
        <p14:creationId xmlns:p14="http://schemas.microsoft.com/office/powerpoint/2010/main" val="6696430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E8AA9BD-5B28-4BB1-803B-54BB6E1B0DE1}"/>
              </a:ext>
            </a:extLst>
          </p:cNvPr>
          <p:cNvSpPr txBox="1"/>
          <p:nvPr/>
        </p:nvSpPr>
        <p:spPr>
          <a:xfrm>
            <a:off x="0" y="365760"/>
            <a:ext cx="12192000" cy="769441"/>
          </a:xfrm>
          <a:prstGeom prst="rect">
            <a:avLst/>
          </a:prstGeom>
        </p:spPr>
        <p:style>
          <a:lnRef idx="3">
            <a:schemeClr val="lt1"/>
          </a:lnRef>
          <a:fillRef idx="1002">
            <a:schemeClr val="dk2"/>
          </a:fillRef>
          <a:effectRef idx="1">
            <a:schemeClr val="accent6"/>
          </a:effectRef>
          <a:fontRef idx="minor">
            <a:schemeClr val="lt1"/>
          </a:fontRef>
        </p:style>
        <p:txBody>
          <a:bodyPr wrap="square" rtlCol="0">
            <a:spAutoFit/>
          </a:bodyPr>
          <a:lstStyle/>
          <a:p>
            <a:pPr>
              <a:buFont typeface="Wingdings" pitchFamily="2" charset="2"/>
              <a:buChar char="§"/>
            </a:pPr>
            <a:r>
              <a:rPr lang="en-US" sz="4400" dirty="0">
                <a:solidFill>
                  <a:schemeClr val="bg1"/>
                </a:solidFill>
                <a:latin typeface="Tw Cen MT" panose="020B0602020104020603" pitchFamily="34" charset="0"/>
              </a:rPr>
              <a:t> Plan:</a:t>
            </a:r>
          </a:p>
        </p:txBody>
      </p:sp>
      <p:grpSp>
        <p:nvGrpSpPr>
          <p:cNvPr id="29" name="Group 109"/>
          <p:cNvGrpSpPr/>
          <p:nvPr/>
        </p:nvGrpSpPr>
        <p:grpSpPr>
          <a:xfrm>
            <a:off x="587830" y="1397725"/>
            <a:ext cx="10605618" cy="5146766"/>
            <a:chOff x="1478383" y="794467"/>
            <a:chExt cx="10194893" cy="5376300"/>
          </a:xfrm>
        </p:grpSpPr>
        <p:sp>
          <p:nvSpPr>
            <p:cNvPr id="30" name="Oval 55"/>
            <p:cNvSpPr/>
            <p:nvPr/>
          </p:nvSpPr>
          <p:spPr>
            <a:xfrm>
              <a:off x="1478383" y="1277371"/>
              <a:ext cx="4446163" cy="4446163"/>
            </a:xfrm>
            <a:prstGeom prst="ellipse">
              <a:avLst/>
            </a:prstGeom>
            <a:pattFill prst="smGrid">
              <a:fgClr>
                <a:schemeClr val="bg1">
                  <a:lumMod val="95000"/>
                </a:schemeClr>
              </a:fgClr>
              <a:bgClr>
                <a:srgbClr val="DDE1E2"/>
              </a:bgClr>
            </a:pattFill>
            <a:ln>
              <a:noFill/>
            </a:ln>
            <a:effectLst>
              <a:innerShdw blurRad="952500">
                <a:schemeClr val="tx1">
                  <a:lumMod val="50000"/>
                  <a:lumOff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Oval 53"/>
            <p:cNvSpPr/>
            <p:nvPr/>
          </p:nvSpPr>
          <p:spPr>
            <a:xfrm>
              <a:off x="1850758" y="1649746"/>
              <a:ext cx="3701413" cy="3701413"/>
            </a:xfrm>
            <a:prstGeom prst="ellipse">
              <a:avLst/>
            </a:prstGeom>
            <a:gradFill flip="none" rotWithShape="1">
              <a:gsLst>
                <a:gs pos="0">
                  <a:srgbClr val="DDE1E2"/>
                </a:gs>
                <a:gs pos="100000">
                  <a:srgbClr val="FFFFFF"/>
                </a:gs>
              </a:gsLst>
              <a:lin ang="16200000" scaled="1"/>
              <a:tileRect/>
            </a:gradFill>
            <a:ln w="558800">
              <a:noFill/>
            </a:ln>
            <a:effectLst>
              <a:outerShdw blurRad="508000" dist="76200" dir="2700000" sx="102000" sy="102000" algn="tl" rotWithShape="0">
                <a:schemeClr val="tx1">
                  <a:lumMod val="65000"/>
                  <a:lumOff val="35000"/>
                  <a:alpha val="40000"/>
                </a:schemeClr>
              </a:outerShdw>
            </a:effectLst>
            <a:scene3d>
              <a:camera prst="orthographicFront"/>
              <a:lightRig rig="threePt" dir="t"/>
            </a:scene3d>
            <a:sp3d extrusionH="152400" prstMaterial="matte">
              <a:bevelT w="101600" h="12700" prst="softRound"/>
              <a:contourClr>
                <a:schemeClr val="bg1">
                  <a:lumMod val="7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Rectangle: Rounded Corners 19"/>
            <p:cNvSpPr/>
            <p:nvPr/>
          </p:nvSpPr>
          <p:spPr>
            <a:xfrm>
              <a:off x="7062594" y="1036078"/>
              <a:ext cx="3691885" cy="803545"/>
            </a:xfrm>
            <a:prstGeom prst="roundRect">
              <a:avLst>
                <a:gd name="adj" fmla="val 50000"/>
              </a:avLst>
            </a:prstGeom>
            <a:gradFill flip="none" rotWithShape="1">
              <a:gsLst>
                <a:gs pos="0">
                  <a:srgbClr val="FCB117"/>
                </a:gs>
                <a:gs pos="100000">
                  <a:srgbClr val="FFDB3F"/>
                </a:gs>
              </a:gsLst>
              <a:lin ang="13500000" scaled="1"/>
              <a:tileRect/>
            </a:gradFill>
            <a:ln>
              <a:noFill/>
            </a:ln>
            <a:effectLst>
              <a:innerShdw blurRad="254000" dist="381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Rectangle: Rounded Corners 20"/>
            <p:cNvSpPr/>
            <p:nvPr/>
          </p:nvSpPr>
          <p:spPr>
            <a:xfrm>
              <a:off x="7601616" y="2058461"/>
              <a:ext cx="3691885" cy="803545"/>
            </a:xfrm>
            <a:prstGeom prst="roundRect">
              <a:avLst>
                <a:gd name="adj" fmla="val 50000"/>
              </a:avLst>
            </a:prstGeom>
            <a:gradFill flip="none" rotWithShape="1">
              <a:gsLst>
                <a:gs pos="0">
                  <a:srgbClr val="F05222"/>
                </a:gs>
                <a:gs pos="100000">
                  <a:srgbClr val="FBA31A"/>
                </a:gs>
              </a:gsLst>
              <a:lin ang="13500000" scaled="1"/>
              <a:tileRect/>
            </a:gradFill>
            <a:ln>
              <a:noFill/>
            </a:ln>
            <a:effectLst>
              <a:innerShdw blurRad="254000" dist="381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Rectangle: Rounded Corners 21"/>
            <p:cNvSpPr/>
            <p:nvPr/>
          </p:nvSpPr>
          <p:spPr>
            <a:xfrm>
              <a:off x="7981391" y="3080845"/>
              <a:ext cx="3691885" cy="803545"/>
            </a:xfrm>
            <a:prstGeom prst="roundRect">
              <a:avLst>
                <a:gd name="adj" fmla="val 50000"/>
              </a:avLst>
            </a:prstGeom>
            <a:gradFill flip="none" rotWithShape="1">
              <a:gsLst>
                <a:gs pos="0">
                  <a:srgbClr val="A6228F"/>
                </a:gs>
                <a:gs pos="100000">
                  <a:srgbClr val="D3509D"/>
                </a:gs>
              </a:gsLst>
              <a:lin ang="13500000" scaled="1"/>
              <a:tileRect/>
            </a:gradFill>
            <a:ln>
              <a:noFill/>
            </a:ln>
            <a:effectLst>
              <a:innerShdw blurRad="254000" dist="381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Rectangle: Rounded Corners 22"/>
            <p:cNvSpPr/>
            <p:nvPr/>
          </p:nvSpPr>
          <p:spPr>
            <a:xfrm>
              <a:off x="7601615" y="4103228"/>
              <a:ext cx="3691885" cy="803545"/>
            </a:xfrm>
            <a:prstGeom prst="roundRect">
              <a:avLst>
                <a:gd name="adj" fmla="val 50000"/>
              </a:avLst>
            </a:prstGeom>
            <a:gradFill flip="none" rotWithShape="1">
              <a:gsLst>
                <a:gs pos="0">
                  <a:srgbClr val="473E8F"/>
                </a:gs>
                <a:gs pos="100000">
                  <a:srgbClr val="6957A1"/>
                </a:gs>
              </a:gsLst>
              <a:lin ang="13500000" scaled="1"/>
              <a:tileRect/>
            </a:gradFill>
            <a:ln>
              <a:noFill/>
            </a:ln>
            <a:effectLst>
              <a:innerShdw blurRad="254000" dist="381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Rectangle: Rounded Corners 23"/>
            <p:cNvSpPr/>
            <p:nvPr/>
          </p:nvSpPr>
          <p:spPr>
            <a:xfrm>
              <a:off x="7062594" y="5125612"/>
              <a:ext cx="3691885" cy="803545"/>
            </a:xfrm>
            <a:prstGeom prst="roundRect">
              <a:avLst>
                <a:gd name="adj" fmla="val 50000"/>
              </a:avLst>
            </a:prstGeom>
            <a:gradFill flip="none" rotWithShape="1">
              <a:gsLst>
                <a:gs pos="0">
                  <a:srgbClr val="00AAA9"/>
                </a:gs>
                <a:gs pos="100000">
                  <a:srgbClr val="00AED0"/>
                </a:gs>
              </a:gsLst>
              <a:lin ang="13500000" scaled="1"/>
              <a:tileRect/>
            </a:gradFill>
            <a:ln>
              <a:noFill/>
            </a:ln>
            <a:effectLst>
              <a:innerShdw blurRad="254000" dist="381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Freeform: Shape 32"/>
            <p:cNvSpPr/>
            <p:nvPr/>
          </p:nvSpPr>
          <p:spPr>
            <a:xfrm>
              <a:off x="3885125" y="794467"/>
              <a:ext cx="2688152" cy="5376300"/>
            </a:xfrm>
            <a:custGeom>
              <a:avLst/>
              <a:gdLst>
                <a:gd name="connsiteX0" fmla="*/ 0 w 2688152"/>
                <a:gd name="connsiteY0" fmla="*/ 0 h 5376300"/>
                <a:gd name="connsiteX1" fmla="*/ 2 w 2688152"/>
                <a:gd name="connsiteY1" fmla="*/ 0 h 5376300"/>
                <a:gd name="connsiteX2" fmla="*/ 2688152 w 2688152"/>
                <a:gd name="connsiteY2" fmla="*/ 2688150 h 5376300"/>
                <a:gd name="connsiteX3" fmla="*/ 2 w 2688152"/>
                <a:gd name="connsiteY3" fmla="*/ 5376300 h 5376300"/>
                <a:gd name="connsiteX4" fmla="*/ 0 w 2688152"/>
                <a:gd name="connsiteY4" fmla="*/ 5376300 h 5376300"/>
                <a:gd name="connsiteX5" fmla="*/ 0 w 2688152"/>
                <a:gd name="connsiteY5" fmla="*/ 5268071 h 5376300"/>
                <a:gd name="connsiteX6" fmla="*/ 186213 w 2688152"/>
                <a:gd name="connsiteY6" fmla="*/ 5258902 h 5376300"/>
                <a:gd name="connsiteX7" fmla="*/ 2565270 w 2688152"/>
                <a:gd name="connsiteY7" fmla="*/ 2688151 h 5376300"/>
                <a:gd name="connsiteX8" fmla="*/ 186213 w 2688152"/>
                <a:gd name="connsiteY8" fmla="*/ 117401 h 5376300"/>
                <a:gd name="connsiteX9" fmla="*/ 0 w 2688152"/>
                <a:gd name="connsiteY9" fmla="*/ 108231 h 5376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88152" h="5376300">
                  <a:moveTo>
                    <a:pt x="0" y="0"/>
                  </a:moveTo>
                  <a:lnTo>
                    <a:pt x="2" y="0"/>
                  </a:lnTo>
                  <a:cubicBezTo>
                    <a:pt x="1484626" y="0"/>
                    <a:pt x="2688152" y="1203526"/>
                    <a:pt x="2688152" y="2688150"/>
                  </a:cubicBezTo>
                  <a:cubicBezTo>
                    <a:pt x="2688152" y="4172775"/>
                    <a:pt x="1484626" y="5376300"/>
                    <a:pt x="2" y="5376300"/>
                  </a:cubicBezTo>
                  <a:lnTo>
                    <a:pt x="0" y="5376300"/>
                  </a:lnTo>
                  <a:lnTo>
                    <a:pt x="0" y="5268071"/>
                  </a:lnTo>
                  <a:lnTo>
                    <a:pt x="186213" y="5258902"/>
                  </a:lnTo>
                  <a:cubicBezTo>
                    <a:pt x="1522494" y="5126571"/>
                    <a:pt x="2565270" y="4026109"/>
                    <a:pt x="2565270" y="2688151"/>
                  </a:cubicBezTo>
                  <a:cubicBezTo>
                    <a:pt x="2565270" y="1350193"/>
                    <a:pt x="1522494" y="249732"/>
                    <a:pt x="186213" y="117401"/>
                  </a:cubicBezTo>
                  <a:lnTo>
                    <a:pt x="0" y="108231"/>
                  </a:lnTo>
                  <a:close/>
                </a:path>
              </a:pathLst>
            </a:custGeom>
            <a:gradFill flip="none" rotWithShape="1">
              <a:gsLst>
                <a:gs pos="75000">
                  <a:srgbClr val="60509C"/>
                </a:gs>
                <a:gs pos="50000">
                  <a:srgbClr val="C74399"/>
                </a:gs>
                <a:gs pos="25000">
                  <a:srgbClr val="F4941D"/>
                </a:gs>
                <a:gs pos="0">
                  <a:srgbClr val="FFD63A"/>
                </a:gs>
                <a:gs pos="100000">
                  <a:srgbClr val="00ACBE"/>
                </a:gs>
              </a:gsLst>
              <a:lin ang="5400000" scaled="1"/>
              <a:tileRect/>
            </a:gradFill>
            <a:ln w="82550">
              <a:solidFill>
                <a:schemeClr val="bg1">
                  <a:lumMod val="95000"/>
                </a:schemeClr>
              </a:solidFill>
            </a:ln>
            <a:effectLst>
              <a:glow rad="76200">
                <a:schemeClr val="accent5">
                  <a:satMod val="175000"/>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8" name="Oval 33"/>
            <p:cNvSpPr/>
            <p:nvPr/>
          </p:nvSpPr>
          <p:spPr>
            <a:xfrm>
              <a:off x="5310723" y="1261625"/>
              <a:ext cx="352449" cy="352449"/>
            </a:xfrm>
            <a:prstGeom prst="ellipse">
              <a:avLst/>
            </a:prstGeom>
            <a:solidFill>
              <a:srgbClr val="FFD539"/>
            </a:solidFill>
            <a:ln>
              <a:noFill/>
            </a:ln>
            <a:effectLst>
              <a:outerShdw blurRad="254000" dist="38100" dir="2700000" sx="102000" sy="102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Oval 34"/>
            <p:cNvSpPr/>
            <p:nvPr/>
          </p:nvSpPr>
          <p:spPr>
            <a:xfrm>
              <a:off x="6122131" y="2284009"/>
              <a:ext cx="352449" cy="352449"/>
            </a:xfrm>
            <a:prstGeom prst="ellipse">
              <a:avLst/>
            </a:prstGeom>
            <a:solidFill>
              <a:srgbClr val="F9951F"/>
            </a:solidFill>
            <a:ln>
              <a:noFill/>
            </a:ln>
            <a:effectLst>
              <a:outerShdw blurRad="254000" dist="38100" dir="2700000" sx="102000" sy="102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Oval 35"/>
            <p:cNvSpPr/>
            <p:nvPr/>
          </p:nvSpPr>
          <p:spPr>
            <a:xfrm>
              <a:off x="6317588" y="3306392"/>
              <a:ext cx="352449" cy="352449"/>
            </a:xfrm>
            <a:prstGeom prst="ellipse">
              <a:avLst/>
            </a:prstGeom>
            <a:solidFill>
              <a:srgbClr val="CC499B"/>
            </a:solidFill>
            <a:ln>
              <a:noFill/>
            </a:ln>
            <a:effectLst>
              <a:outerShdw blurRad="254000" dist="38100" dir="2700000" sx="102000" sy="102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 name="Oval 36"/>
            <p:cNvSpPr/>
            <p:nvPr/>
          </p:nvSpPr>
          <p:spPr>
            <a:xfrm>
              <a:off x="6138006" y="4328776"/>
              <a:ext cx="352449" cy="352449"/>
            </a:xfrm>
            <a:prstGeom prst="ellipse">
              <a:avLst/>
            </a:prstGeom>
            <a:solidFill>
              <a:srgbClr val="64539E"/>
            </a:solidFill>
            <a:ln>
              <a:noFill/>
            </a:ln>
            <a:effectLst>
              <a:outerShdw blurRad="254000" dist="38100" dir="2700000" sx="102000" sy="102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2" name="Oval 37"/>
            <p:cNvSpPr/>
            <p:nvPr/>
          </p:nvSpPr>
          <p:spPr>
            <a:xfrm>
              <a:off x="5310723" y="5351159"/>
              <a:ext cx="352449" cy="352449"/>
            </a:xfrm>
            <a:prstGeom prst="ellipse">
              <a:avLst/>
            </a:prstGeom>
            <a:solidFill>
              <a:srgbClr val="00AECD"/>
            </a:solidFill>
            <a:ln>
              <a:noFill/>
            </a:ln>
            <a:effectLst>
              <a:outerShdw blurRad="254000" dist="38100" dir="2700000" sx="102000" sy="102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43" name="Straight Connector 40"/>
            <p:cNvCxnSpPr>
              <a:stCxn id="38" idx="6"/>
              <a:endCxn id="32" idx="1"/>
            </p:cNvCxnSpPr>
            <p:nvPr/>
          </p:nvCxnSpPr>
          <p:spPr>
            <a:xfrm>
              <a:off x="5663172" y="1437850"/>
              <a:ext cx="1399422" cy="1"/>
            </a:xfrm>
            <a:prstGeom prst="line">
              <a:avLst/>
            </a:prstGeom>
            <a:ln>
              <a:solidFill>
                <a:schemeClr val="bg1">
                  <a:lumMod val="75000"/>
                </a:schemeClr>
              </a:solidFill>
              <a:prstDash val="solid"/>
              <a:tailEnd type="none" w="lg" len="lg"/>
            </a:ln>
          </p:spPr>
          <p:style>
            <a:lnRef idx="1">
              <a:schemeClr val="accent1"/>
            </a:lnRef>
            <a:fillRef idx="0">
              <a:schemeClr val="accent1"/>
            </a:fillRef>
            <a:effectRef idx="0">
              <a:schemeClr val="accent1"/>
            </a:effectRef>
            <a:fontRef idx="minor">
              <a:schemeClr val="tx1"/>
            </a:fontRef>
          </p:style>
        </p:cxnSp>
        <p:cxnSp>
          <p:nvCxnSpPr>
            <p:cNvPr id="44" name="Straight Connector 41"/>
            <p:cNvCxnSpPr>
              <a:cxnSpLocks/>
              <a:stCxn id="39" idx="6"/>
              <a:endCxn id="33" idx="1"/>
            </p:cNvCxnSpPr>
            <p:nvPr/>
          </p:nvCxnSpPr>
          <p:spPr>
            <a:xfrm>
              <a:off x="6474580" y="2460234"/>
              <a:ext cx="1127036" cy="0"/>
            </a:xfrm>
            <a:prstGeom prst="line">
              <a:avLst/>
            </a:prstGeom>
            <a:ln>
              <a:solidFill>
                <a:schemeClr val="bg1">
                  <a:lumMod val="75000"/>
                </a:schemeClr>
              </a:solidFill>
              <a:prstDash val="solid"/>
              <a:tailEnd type="none" w="lg" len="lg"/>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a:cxnSpLocks/>
              <a:stCxn id="40" idx="6"/>
              <a:endCxn id="34" idx="1"/>
            </p:cNvCxnSpPr>
            <p:nvPr/>
          </p:nvCxnSpPr>
          <p:spPr>
            <a:xfrm>
              <a:off x="6670037" y="3482617"/>
              <a:ext cx="1311354" cy="1"/>
            </a:xfrm>
            <a:prstGeom prst="line">
              <a:avLst/>
            </a:prstGeom>
            <a:ln>
              <a:solidFill>
                <a:schemeClr val="bg1">
                  <a:lumMod val="75000"/>
                </a:schemeClr>
              </a:solidFill>
              <a:prstDash val="solid"/>
              <a:tailEnd type="none" w="lg" len="lg"/>
            </a:ln>
          </p:spPr>
          <p:style>
            <a:lnRef idx="1">
              <a:schemeClr val="accent1"/>
            </a:lnRef>
            <a:fillRef idx="0">
              <a:schemeClr val="accent1"/>
            </a:fillRef>
            <a:effectRef idx="0">
              <a:schemeClr val="accent1"/>
            </a:effectRef>
            <a:fontRef idx="minor">
              <a:schemeClr val="tx1"/>
            </a:fontRef>
          </p:style>
        </p:cxnSp>
        <p:cxnSp>
          <p:nvCxnSpPr>
            <p:cNvPr id="46" name="Straight Connector 47"/>
            <p:cNvCxnSpPr>
              <a:cxnSpLocks/>
              <a:stCxn id="41" idx="6"/>
              <a:endCxn id="35" idx="1"/>
            </p:cNvCxnSpPr>
            <p:nvPr/>
          </p:nvCxnSpPr>
          <p:spPr>
            <a:xfrm>
              <a:off x="6490455" y="4505001"/>
              <a:ext cx="1111160" cy="0"/>
            </a:xfrm>
            <a:prstGeom prst="line">
              <a:avLst/>
            </a:prstGeom>
            <a:ln>
              <a:solidFill>
                <a:schemeClr val="bg1">
                  <a:lumMod val="75000"/>
                </a:schemeClr>
              </a:solidFill>
              <a:prstDash val="solid"/>
              <a:tailEnd type="none" w="lg" len="lg"/>
            </a:ln>
          </p:spPr>
          <p:style>
            <a:lnRef idx="1">
              <a:schemeClr val="accent1"/>
            </a:lnRef>
            <a:fillRef idx="0">
              <a:schemeClr val="accent1"/>
            </a:fillRef>
            <a:effectRef idx="0">
              <a:schemeClr val="accent1"/>
            </a:effectRef>
            <a:fontRef idx="minor">
              <a:schemeClr val="tx1"/>
            </a:fontRef>
          </p:style>
        </p:cxnSp>
        <p:cxnSp>
          <p:nvCxnSpPr>
            <p:cNvPr id="47" name="Straight Connector 50"/>
            <p:cNvCxnSpPr>
              <a:cxnSpLocks/>
              <a:stCxn id="42" idx="6"/>
              <a:endCxn id="36" idx="1"/>
            </p:cNvCxnSpPr>
            <p:nvPr/>
          </p:nvCxnSpPr>
          <p:spPr>
            <a:xfrm>
              <a:off x="5663172" y="5527384"/>
              <a:ext cx="1399422" cy="1"/>
            </a:xfrm>
            <a:prstGeom prst="line">
              <a:avLst/>
            </a:prstGeom>
            <a:ln>
              <a:solidFill>
                <a:schemeClr val="bg1">
                  <a:lumMod val="75000"/>
                </a:schemeClr>
              </a:solidFill>
              <a:prstDash val="solid"/>
              <a:tailEnd type="none" w="lg" len="lg"/>
            </a:ln>
          </p:spPr>
          <p:style>
            <a:lnRef idx="1">
              <a:schemeClr val="accent1"/>
            </a:lnRef>
            <a:fillRef idx="0">
              <a:schemeClr val="accent1"/>
            </a:fillRef>
            <a:effectRef idx="0">
              <a:schemeClr val="accent1"/>
            </a:effectRef>
            <a:fontRef idx="minor">
              <a:schemeClr val="tx1"/>
            </a:fontRef>
          </p:style>
        </p:cxnSp>
        <p:sp>
          <p:nvSpPr>
            <p:cNvPr id="48" name="Oval 58"/>
            <p:cNvSpPr/>
            <p:nvPr/>
          </p:nvSpPr>
          <p:spPr>
            <a:xfrm>
              <a:off x="7137466" y="1115905"/>
              <a:ext cx="643888" cy="643888"/>
            </a:xfrm>
            <a:prstGeom prst="ellipse">
              <a:avLst/>
            </a:prstGeom>
            <a:gradFill flip="none" rotWithShape="1">
              <a:gsLst>
                <a:gs pos="0">
                  <a:srgbClr val="DDE1E2"/>
                </a:gs>
                <a:gs pos="100000">
                  <a:srgbClr val="FFFFFF"/>
                </a:gs>
              </a:gsLst>
              <a:lin ang="16200000" scaled="1"/>
              <a:tileRect/>
            </a:gradFill>
            <a:ln w="558800">
              <a:noFill/>
            </a:ln>
            <a:effectLst>
              <a:outerShdw blurRad="330200" dist="63500" dir="2700000" sx="106000" sy="106000" algn="tl" rotWithShape="0">
                <a:schemeClr val="tx1">
                  <a:lumMod val="75000"/>
                  <a:lumOff val="25000"/>
                  <a:alpha val="40000"/>
                </a:schemeClr>
              </a:outerShdw>
            </a:effectLst>
            <a:scene3d>
              <a:camera prst="orthographicFront"/>
              <a:lightRig rig="threePt" dir="t"/>
            </a:scene3d>
            <a:sp3d extrusionH="152400" prstMaterial="matte">
              <a:bevelT w="101600" h="12700" prst="softRound"/>
              <a:contourClr>
                <a:schemeClr val="bg1">
                  <a:lumMod val="7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9" name="Oval 59"/>
            <p:cNvSpPr/>
            <p:nvPr/>
          </p:nvSpPr>
          <p:spPr>
            <a:xfrm>
              <a:off x="7676634" y="2138287"/>
              <a:ext cx="643888" cy="643888"/>
            </a:xfrm>
            <a:prstGeom prst="ellipse">
              <a:avLst/>
            </a:prstGeom>
            <a:gradFill flip="none" rotWithShape="1">
              <a:gsLst>
                <a:gs pos="0">
                  <a:srgbClr val="DDE1E2"/>
                </a:gs>
                <a:gs pos="100000">
                  <a:srgbClr val="FFFFFF"/>
                </a:gs>
              </a:gsLst>
              <a:lin ang="16200000" scaled="1"/>
              <a:tileRect/>
            </a:gradFill>
            <a:ln w="558800">
              <a:noFill/>
            </a:ln>
            <a:effectLst>
              <a:outerShdw blurRad="330200" dist="63500" dir="2700000" sx="106000" sy="106000" algn="tl" rotWithShape="0">
                <a:schemeClr val="tx1">
                  <a:lumMod val="75000"/>
                  <a:lumOff val="25000"/>
                  <a:alpha val="40000"/>
                </a:schemeClr>
              </a:outerShdw>
            </a:effectLst>
            <a:scene3d>
              <a:camera prst="orthographicFront"/>
              <a:lightRig rig="threePt" dir="t"/>
            </a:scene3d>
            <a:sp3d extrusionH="152400" prstMaterial="matte">
              <a:bevelT w="101600" h="12700" prst="softRound"/>
              <a:contourClr>
                <a:schemeClr val="bg1">
                  <a:lumMod val="7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0" name="Oval 60"/>
            <p:cNvSpPr/>
            <p:nvPr/>
          </p:nvSpPr>
          <p:spPr>
            <a:xfrm>
              <a:off x="8050386" y="3161920"/>
              <a:ext cx="643888" cy="643888"/>
            </a:xfrm>
            <a:prstGeom prst="ellipse">
              <a:avLst/>
            </a:prstGeom>
            <a:gradFill flip="none" rotWithShape="1">
              <a:gsLst>
                <a:gs pos="0">
                  <a:srgbClr val="DDE1E2"/>
                </a:gs>
                <a:gs pos="100000">
                  <a:srgbClr val="FFFFFF"/>
                </a:gs>
              </a:gsLst>
              <a:lin ang="16200000" scaled="1"/>
              <a:tileRect/>
            </a:gradFill>
            <a:ln w="558800">
              <a:noFill/>
            </a:ln>
            <a:effectLst>
              <a:outerShdw blurRad="330200" dist="63500" dir="2700000" sx="106000" sy="106000" algn="tl" rotWithShape="0">
                <a:schemeClr val="tx1">
                  <a:lumMod val="75000"/>
                  <a:lumOff val="25000"/>
                  <a:alpha val="40000"/>
                </a:schemeClr>
              </a:outerShdw>
            </a:effectLst>
            <a:scene3d>
              <a:camera prst="orthographicFront"/>
              <a:lightRig rig="threePt" dir="t"/>
            </a:scene3d>
            <a:sp3d extrusionH="152400" prstMaterial="matte">
              <a:bevelT w="101600" h="12700" prst="softRound"/>
              <a:contourClr>
                <a:schemeClr val="bg1">
                  <a:lumMod val="7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1" name="Oval 61"/>
            <p:cNvSpPr/>
            <p:nvPr/>
          </p:nvSpPr>
          <p:spPr>
            <a:xfrm>
              <a:off x="7676634" y="4183056"/>
              <a:ext cx="643888" cy="643888"/>
            </a:xfrm>
            <a:prstGeom prst="ellipse">
              <a:avLst/>
            </a:prstGeom>
            <a:gradFill flip="none" rotWithShape="1">
              <a:gsLst>
                <a:gs pos="0">
                  <a:srgbClr val="DDE1E2"/>
                </a:gs>
                <a:gs pos="100000">
                  <a:srgbClr val="FFFFFF"/>
                </a:gs>
              </a:gsLst>
              <a:lin ang="16200000" scaled="1"/>
              <a:tileRect/>
            </a:gradFill>
            <a:ln w="558800">
              <a:noFill/>
            </a:ln>
            <a:effectLst>
              <a:outerShdw blurRad="330200" dist="63500" dir="2700000" sx="106000" sy="106000" algn="tl" rotWithShape="0">
                <a:schemeClr val="tx1">
                  <a:lumMod val="75000"/>
                  <a:lumOff val="25000"/>
                  <a:alpha val="40000"/>
                </a:schemeClr>
              </a:outerShdw>
            </a:effectLst>
            <a:scene3d>
              <a:camera prst="orthographicFront"/>
              <a:lightRig rig="threePt" dir="t"/>
            </a:scene3d>
            <a:sp3d extrusionH="152400" prstMaterial="matte">
              <a:bevelT w="101600" h="12700" prst="softRound"/>
              <a:contourClr>
                <a:schemeClr val="bg1">
                  <a:lumMod val="7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2" name="Oval 62"/>
            <p:cNvSpPr/>
            <p:nvPr/>
          </p:nvSpPr>
          <p:spPr>
            <a:xfrm>
              <a:off x="7137466" y="5205439"/>
              <a:ext cx="643888" cy="643888"/>
            </a:xfrm>
            <a:prstGeom prst="ellipse">
              <a:avLst/>
            </a:prstGeom>
            <a:gradFill flip="none" rotWithShape="1">
              <a:gsLst>
                <a:gs pos="0">
                  <a:srgbClr val="DDE1E2"/>
                </a:gs>
                <a:gs pos="100000">
                  <a:srgbClr val="FFFFFF"/>
                </a:gs>
              </a:gsLst>
              <a:lin ang="16200000" scaled="1"/>
              <a:tileRect/>
            </a:gradFill>
            <a:ln w="558800">
              <a:noFill/>
            </a:ln>
            <a:effectLst>
              <a:outerShdw blurRad="330200" dist="63500" dir="2700000" sx="106000" sy="106000" algn="tl" rotWithShape="0">
                <a:schemeClr val="tx1">
                  <a:lumMod val="75000"/>
                  <a:lumOff val="25000"/>
                  <a:alpha val="40000"/>
                </a:schemeClr>
              </a:outerShdw>
            </a:effectLst>
            <a:scene3d>
              <a:camera prst="orthographicFront"/>
              <a:lightRig rig="threePt" dir="t"/>
            </a:scene3d>
            <a:sp3d extrusionH="152400" prstMaterial="matte">
              <a:bevelT w="101600" h="12700" prst="softRound"/>
              <a:contourClr>
                <a:schemeClr val="bg1">
                  <a:lumMod val="7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3" name="Oval 63"/>
            <p:cNvSpPr/>
            <p:nvPr/>
          </p:nvSpPr>
          <p:spPr>
            <a:xfrm>
              <a:off x="1964415" y="1740532"/>
              <a:ext cx="3474097" cy="3474097"/>
            </a:xfrm>
            <a:prstGeom prst="ellipse">
              <a:avLst/>
            </a:prstGeom>
            <a:noFill/>
            <a:ln w="15875">
              <a:solidFill>
                <a:schemeClr val="bg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4" name="Oval 64"/>
            <p:cNvSpPr/>
            <p:nvPr/>
          </p:nvSpPr>
          <p:spPr>
            <a:xfrm>
              <a:off x="2018723" y="1793986"/>
              <a:ext cx="3367188" cy="3367188"/>
            </a:xfrm>
            <a:prstGeom prst="ellipse">
              <a:avLst/>
            </a:prstGeom>
            <a:noFill/>
            <a:ln w="15875">
              <a:solidFill>
                <a:schemeClr val="bg1">
                  <a:lumMod val="75000"/>
                </a:schemeClr>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5" name="Oval 65"/>
            <p:cNvSpPr/>
            <p:nvPr/>
          </p:nvSpPr>
          <p:spPr>
            <a:xfrm>
              <a:off x="3642887" y="1712814"/>
              <a:ext cx="112102" cy="112102"/>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6" name="Oval 66"/>
            <p:cNvSpPr/>
            <p:nvPr/>
          </p:nvSpPr>
          <p:spPr>
            <a:xfrm>
              <a:off x="3642887" y="5128127"/>
              <a:ext cx="112102" cy="112102"/>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7" name="Oval 67"/>
            <p:cNvSpPr/>
            <p:nvPr/>
          </p:nvSpPr>
          <p:spPr>
            <a:xfrm>
              <a:off x="5364358" y="3421529"/>
              <a:ext cx="112102" cy="112102"/>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8" name="Oval 68"/>
            <p:cNvSpPr/>
            <p:nvPr/>
          </p:nvSpPr>
          <p:spPr>
            <a:xfrm>
              <a:off x="1949728" y="3421529"/>
              <a:ext cx="112102" cy="112102"/>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4" name="Graphic 80" descr="Single gea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565919" y="4359281"/>
              <a:ext cx="360000" cy="360000"/>
            </a:xfrm>
            <a:prstGeom prst="rect">
              <a:avLst/>
            </a:prstGeom>
          </p:spPr>
        </p:pic>
        <p:pic>
          <p:nvPicPr>
            <p:cNvPr id="65" name="Graphic 82" descr="Stopwatch"/>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207528" y="3954903"/>
              <a:ext cx="360000" cy="360000"/>
            </a:xfrm>
            <a:prstGeom prst="rect">
              <a:avLst/>
            </a:prstGeom>
          </p:spPr>
        </p:pic>
        <p:pic>
          <p:nvPicPr>
            <p:cNvPr id="66" name="Graphic 84" descr="Lightbulb"/>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520599" y="4701357"/>
              <a:ext cx="360000" cy="360000"/>
            </a:xfrm>
            <a:prstGeom prst="rect">
              <a:avLst/>
            </a:prstGeom>
          </p:spPr>
        </p:pic>
        <p:pic>
          <p:nvPicPr>
            <p:cNvPr id="67" name="Graphic 86" descr="Head with Gears"/>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010956" y="4633974"/>
              <a:ext cx="360000" cy="360000"/>
            </a:xfrm>
            <a:prstGeom prst="rect">
              <a:avLst/>
            </a:prstGeom>
          </p:spPr>
        </p:pic>
        <p:sp>
          <p:nvSpPr>
            <p:cNvPr id="68" name="Oval 87"/>
            <p:cNvSpPr/>
            <p:nvPr/>
          </p:nvSpPr>
          <p:spPr>
            <a:xfrm>
              <a:off x="4041120" y="4826944"/>
              <a:ext cx="112102" cy="112102"/>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9" name="Oval 88"/>
            <p:cNvSpPr/>
            <p:nvPr/>
          </p:nvSpPr>
          <p:spPr>
            <a:xfrm>
              <a:off x="4333200" y="4709737"/>
              <a:ext cx="112102" cy="112102"/>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0" name="Oval 89"/>
            <p:cNvSpPr/>
            <p:nvPr/>
          </p:nvSpPr>
          <p:spPr>
            <a:xfrm>
              <a:off x="4591554" y="4545692"/>
              <a:ext cx="112102" cy="112102"/>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1" name="Graphic 91" descr="Teacher"/>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238822" y="1826809"/>
              <a:ext cx="914400" cy="914400"/>
            </a:xfrm>
            <a:prstGeom prst="rect">
              <a:avLst/>
            </a:prstGeom>
          </p:spPr>
        </p:pic>
        <p:sp>
          <p:nvSpPr>
            <p:cNvPr id="72" name="TextBox 92"/>
            <p:cNvSpPr txBox="1"/>
            <p:nvPr/>
          </p:nvSpPr>
          <p:spPr>
            <a:xfrm>
              <a:off x="2554648" y="3251347"/>
              <a:ext cx="2310881" cy="584775"/>
            </a:xfrm>
            <a:prstGeom prst="rect">
              <a:avLst/>
            </a:prstGeom>
            <a:noFill/>
          </p:spPr>
          <p:txBody>
            <a:bodyPr wrap="square" rtlCol="0">
              <a:spAutoFit/>
            </a:bodyPr>
            <a:lstStyle/>
            <a:p>
              <a:pPr algn="ctr"/>
              <a:r>
                <a:rPr lang="en-IN" sz="3200" b="1" spc="300" dirty="0">
                  <a:solidFill>
                    <a:schemeClr val="bg1">
                      <a:lumMod val="65000"/>
                    </a:schemeClr>
                  </a:solidFill>
                  <a:latin typeface="Open Sans Condensed" panose="020B0806030504020204" pitchFamily="34" charset="0"/>
                  <a:ea typeface="Open Sans Condensed" panose="020B0806030504020204" pitchFamily="34" charset="0"/>
                  <a:cs typeface="Open Sans Condensed" panose="020B0806030504020204" pitchFamily="34" charset="0"/>
                </a:rPr>
                <a:t>Plan</a:t>
              </a:r>
            </a:p>
          </p:txBody>
        </p:sp>
        <p:sp>
          <p:nvSpPr>
            <p:cNvPr id="73" name="TextBox 93"/>
            <p:cNvSpPr txBox="1"/>
            <p:nvPr/>
          </p:nvSpPr>
          <p:spPr>
            <a:xfrm>
              <a:off x="2399850" y="3322663"/>
              <a:ext cx="2610317" cy="307777"/>
            </a:xfrm>
            <a:prstGeom prst="rect">
              <a:avLst/>
            </a:prstGeom>
            <a:noFill/>
          </p:spPr>
          <p:txBody>
            <a:bodyPr wrap="square" rtlCol="0">
              <a:spAutoFit/>
            </a:bodyPr>
            <a:lstStyle/>
            <a:p>
              <a:pPr algn="ctr"/>
              <a:endParaRPr lang="en-IN" sz="1400" dirty="0">
                <a:solidFill>
                  <a:schemeClr val="bg1">
                    <a:lumMod val="65000"/>
                  </a:schemeClr>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endParaRPr>
            </a:p>
          </p:txBody>
        </p:sp>
        <p:sp>
          <p:nvSpPr>
            <p:cNvPr id="74" name="TextBox 94"/>
            <p:cNvSpPr txBox="1"/>
            <p:nvPr/>
          </p:nvSpPr>
          <p:spPr>
            <a:xfrm>
              <a:off x="7799272" y="1152987"/>
              <a:ext cx="2610317" cy="417954"/>
            </a:xfrm>
            <a:prstGeom prst="rect">
              <a:avLst/>
            </a:prstGeom>
            <a:noFill/>
          </p:spPr>
          <p:txBody>
            <a:bodyPr wrap="square" rtlCol="0">
              <a:spAutoFit/>
            </a:bodyPr>
            <a:lstStyle/>
            <a:p>
              <a:pPr algn="ctr"/>
              <a:r>
                <a:rPr lang="fr-FR" sz="2000" dirty="0"/>
                <a:t>Introduction</a:t>
              </a:r>
              <a:r>
                <a:rPr lang="en-IN" sz="1100" dirty="0">
                  <a:solidFill>
                    <a:schemeClr val="bg1"/>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rPr>
                <a:t>.</a:t>
              </a:r>
            </a:p>
          </p:txBody>
        </p:sp>
        <p:sp>
          <p:nvSpPr>
            <p:cNvPr id="75" name="TextBox 95"/>
            <p:cNvSpPr txBox="1"/>
            <p:nvPr/>
          </p:nvSpPr>
          <p:spPr>
            <a:xfrm>
              <a:off x="8412288" y="2167843"/>
              <a:ext cx="2610317" cy="417954"/>
            </a:xfrm>
            <a:prstGeom prst="rect">
              <a:avLst/>
            </a:prstGeom>
            <a:noFill/>
          </p:spPr>
          <p:txBody>
            <a:bodyPr wrap="square" rtlCol="0">
              <a:spAutoFit/>
            </a:bodyPr>
            <a:lstStyle/>
            <a:p>
              <a:pPr algn="ctr"/>
              <a:r>
                <a:rPr lang="fr-FR" sz="2000" dirty="0"/>
                <a:t>Business </a:t>
              </a:r>
              <a:r>
                <a:rPr lang="fr-FR" sz="2000" dirty="0" err="1"/>
                <a:t>Understanding</a:t>
              </a:r>
              <a:endParaRPr lang="fr-FR" sz="2000" dirty="0"/>
            </a:p>
          </p:txBody>
        </p:sp>
        <p:sp>
          <p:nvSpPr>
            <p:cNvPr id="76" name="TextBox 96"/>
            <p:cNvSpPr txBox="1"/>
            <p:nvPr/>
          </p:nvSpPr>
          <p:spPr>
            <a:xfrm>
              <a:off x="8818218" y="3185192"/>
              <a:ext cx="2610317" cy="739456"/>
            </a:xfrm>
            <a:prstGeom prst="rect">
              <a:avLst/>
            </a:prstGeom>
            <a:noFill/>
          </p:spPr>
          <p:txBody>
            <a:bodyPr wrap="square" rtlCol="0">
              <a:spAutoFit/>
            </a:bodyPr>
            <a:lstStyle/>
            <a:p>
              <a:pPr algn="ctr"/>
              <a:r>
                <a:rPr lang="fr-FR" sz="2000" dirty="0"/>
                <a:t>Compréhension du métier</a:t>
              </a:r>
            </a:p>
          </p:txBody>
        </p:sp>
        <p:sp>
          <p:nvSpPr>
            <p:cNvPr id="77" name="TextBox 97"/>
            <p:cNvSpPr txBox="1"/>
            <p:nvPr/>
          </p:nvSpPr>
          <p:spPr>
            <a:xfrm>
              <a:off x="8395541" y="4207028"/>
              <a:ext cx="2610317" cy="417954"/>
            </a:xfrm>
            <a:prstGeom prst="rect">
              <a:avLst/>
            </a:prstGeom>
            <a:noFill/>
          </p:spPr>
          <p:txBody>
            <a:bodyPr wrap="square" rtlCol="0">
              <a:spAutoFit/>
            </a:bodyPr>
            <a:lstStyle/>
            <a:p>
              <a:r>
                <a:rPr lang="fr-FR" sz="2000" dirty="0"/>
                <a:t>.</a:t>
              </a:r>
              <a:endParaRPr lang="en-IN" sz="1100" dirty="0">
                <a:solidFill>
                  <a:schemeClr val="bg1"/>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endParaRPr>
            </a:p>
          </p:txBody>
        </p:sp>
        <p:sp>
          <p:nvSpPr>
            <p:cNvPr id="78" name="TextBox 98"/>
            <p:cNvSpPr txBox="1"/>
            <p:nvPr/>
          </p:nvSpPr>
          <p:spPr>
            <a:xfrm>
              <a:off x="7890319" y="5230920"/>
              <a:ext cx="2610317" cy="594780"/>
            </a:xfrm>
            <a:prstGeom prst="rect">
              <a:avLst/>
            </a:prstGeom>
            <a:noFill/>
          </p:spPr>
          <p:txBody>
            <a:bodyPr wrap="square" rtlCol="0">
              <a:spAutoFit/>
            </a:bodyPr>
            <a:lstStyle/>
            <a:p>
              <a:pPr algn="ctr"/>
              <a:r>
                <a:rPr lang="fr-FR" sz="2000" dirty="0"/>
                <a:t>Data </a:t>
              </a:r>
              <a:r>
                <a:rPr lang="fr-FR" sz="2000" dirty="0" err="1"/>
                <a:t>Understanding</a:t>
              </a:r>
              <a:endParaRPr lang="fr-FR" sz="2000" dirty="0"/>
            </a:p>
            <a:p>
              <a:pPr algn="ctr"/>
              <a:endParaRPr lang="en-IN" sz="1100" dirty="0">
                <a:solidFill>
                  <a:schemeClr val="bg1"/>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endParaRPr>
            </a:p>
          </p:txBody>
        </p:sp>
      </p:grpSp>
      <p:sp>
        <p:nvSpPr>
          <p:cNvPr id="79" name="Rectangle 78"/>
          <p:cNvSpPr/>
          <p:nvPr/>
        </p:nvSpPr>
        <p:spPr>
          <a:xfrm>
            <a:off x="8206688" y="4733499"/>
            <a:ext cx="2022669" cy="369332"/>
          </a:xfrm>
          <a:prstGeom prst="rect">
            <a:avLst/>
          </a:prstGeom>
        </p:spPr>
        <p:txBody>
          <a:bodyPr wrap="none">
            <a:spAutoFit/>
          </a:bodyPr>
          <a:lstStyle/>
          <a:p>
            <a:pPr algn="ctr"/>
            <a:r>
              <a:rPr lang="fr-FR" dirty="0"/>
              <a:t>Business Objectives</a:t>
            </a:r>
          </a:p>
        </p:txBody>
      </p:sp>
      <p:sp>
        <p:nvSpPr>
          <p:cNvPr id="60" name="Espace réservé du numéro de diapositive 59"/>
          <p:cNvSpPr>
            <a:spLocks noGrp="1"/>
          </p:cNvSpPr>
          <p:nvPr>
            <p:ph type="sldNum" sz="quarter" idx="12"/>
          </p:nvPr>
        </p:nvSpPr>
        <p:spPr/>
        <p:txBody>
          <a:bodyPr/>
          <a:lstStyle/>
          <a:p>
            <a:fld id="{D601DDA6-1DBC-4F4A-8EE5-258398DC1DCD}" type="slidenum">
              <a:rPr lang="en-US" smtClean="0"/>
              <a:pPr/>
              <a:t>2</a:t>
            </a:fld>
            <a:endParaRPr lang="en-US"/>
          </a:p>
        </p:txBody>
      </p:sp>
    </p:spTree>
    <p:extLst>
      <p:ext uri="{BB962C8B-B14F-4D97-AF65-F5344CB8AC3E}">
        <p14:creationId xmlns:p14="http://schemas.microsoft.com/office/powerpoint/2010/main" val="1306165145"/>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0" name="Diagramme 49"/>
          <p:cNvGraphicFramePr/>
          <p:nvPr>
            <p:extLst>
              <p:ext uri="{D42A27DB-BD31-4B8C-83A1-F6EECF244321}">
                <p14:modId xmlns:p14="http://schemas.microsoft.com/office/powerpoint/2010/main" val="3438534728"/>
              </p:ext>
            </p:extLst>
          </p:nvPr>
        </p:nvGraphicFramePr>
        <p:xfrm>
          <a:off x="0" y="0"/>
          <a:ext cx="12192000" cy="10319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ZoneTexte 2"/>
          <p:cNvSpPr txBox="1"/>
          <p:nvPr/>
        </p:nvSpPr>
        <p:spPr>
          <a:xfrm>
            <a:off x="326572" y="1502227"/>
            <a:ext cx="3397289" cy="369332"/>
          </a:xfrm>
          <a:prstGeom prst="rect">
            <a:avLst/>
          </a:prstGeom>
        </p:spPr>
        <p:style>
          <a:lnRef idx="0">
            <a:scrgbClr r="0" g="0" b="0"/>
          </a:lnRef>
          <a:fillRef idx="1002">
            <a:schemeClr val="dk2"/>
          </a:fillRef>
          <a:effectRef idx="0">
            <a:scrgbClr r="0" g="0" b="0"/>
          </a:effectRef>
          <a:fontRef idx="major"/>
        </p:style>
        <p:txBody>
          <a:bodyPr wrap="square" rtlCol="0">
            <a:spAutoFit/>
          </a:bodyPr>
          <a:lstStyle/>
          <a:p>
            <a:pPr>
              <a:buFont typeface="Wingdings" pitchFamily="2" charset="2"/>
              <a:buChar char="§"/>
            </a:pPr>
            <a:r>
              <a:rPr lang="fr-FR" b="1" dirty="0">
                <a:solidFill>
                  <a:schemeClr val="bg1"/>
                </a:solidFill>
              </a:rPr>
              <a:t>Introduction</a:t>
            </a:r>
          </a:p>
        </p:txBody>
      </p:sp>
      <p:sp>
        <p:nvSpPr>
          <p:cNvPr id="9" name="Espace réservé du numéro de diapositive 8"/>
          <p:cNvSpPr>
            <a:spLocks noGrp="1"/>
          </p:cNvSpPr>
          <p:nvPr>
            <p:ph type="sldNum" sz="quarter" idx="12"/>
          </p:nvPr>
        </p:nvSpPr>
        <p:spPr/>
        <p:txBody>
          <a:bodyPr/>
          <a:lstStyle/>
          <a:p>
            <a:fld id="{D601DDA6-1DBC-4F4A-8EE5-258398DC1DCD}" type="slidenum">
              <a:rPr lang="en-US" smtClean="0"/>
              <a:pPr/>
              <a:t>3</a:t>
            </a:fld>
            <a:endParaRPr lang="en-US"/>
          </a:p>
        </p:txBody>
      </p:sp>
      <p:sp>
        <p:nvSpPr>
          <p:cNvPr id="5" name="ZoneTexte 4">
            <a:extLst>
              <a:ext uri="{FF2B5EF4-FFF2-40B4-BE49-F238E27FC236}">
                <a16:creationId xmlns:a16="http://schemas.microsoft.com/office/drawing/2014/main" id="{56CD5B1F-E5A7-7206-FB36-EBCFDFC91320}"/>
              </a:ext>
            </a:extLst>
          </p:cNvPr>
          <p:cNvSpPr txBox="1"/>
          <p:nvPr/>
        </p:nvSpPr>
        <p:spPr>
          <a:xfrm>
            <a:off x="1241473" y="2413337"/>
            <a:ext cx="9210822" cy="2246769"/>
          </a:xfrm>
          <a:prstGeom prst="rect">
            <a:avLst/>
          </a:prstGeom>
          <a:noFill/>
        </p:spPr>
        <p:txBody>
          <a:bodyPr wrap="square">
            <a:spAutoFit/>
          </a:bodyPr>
          <a:lstStyle/>
          <a:p>
            <a:r>
              <a:rPr lang="fr-FR" sz="2000" b="1" dirty="0"/>
              <a:t>Cette étude de cas vise à donner une idée de l'application de l’EDA dans un scénario commercial réel.</a:t>
            </a:r>
          </a:p>
          <a:p>
            <a:endParaRPr lang="fr-FR" sz="2000" b="1" dirty="0"/>
          </a:p>
          <a:p>
            <a:r>
              <a:rPr lang="fr-FR" sz="2000" b="1" dirty="0"/>
              <a:t> Dans cette étude de cas, nous développerons une compréhension de base de l'analyse des risques dans les services bancaires et financiers et nous comprendrons comment les données sont utilisées pour minimiser le risque de perdre de l'argent en prêter à des clients.</a:t>
            </a:r>
          </a:p>
        </p:txBody>
      </p:sp>
    </p:spTree>
    <p:extLst>
      <p:ext uri="{BB962C8B-B14F-4D97-AF65-F5344CB8AC3E}">
        <p14:creationId xmlns:p14="http://schemas.microsoft.com/office/powerpoint/2010/main" val="3448080507"/>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0" name="Diagramme 49"/>
          <p:cNvGraphicFramePr/>
          <p:nvPr>
            <p:extLst>
              <p:ext uri="{D42A27DB-BD31-4B8C-83A1-F6EECF244321}">
                <p14:modId xmlns:p14="http://schemas.microsoft.com/office/powerpoint/2010/main" val="782496906"/>
              </p:ext>
            </p:extLst>
          </p:nvPr>
        </p:nvGraphicFramePr>
        <p:xfrm>
          <a:off x="0" y="0"/>
          <a:ext cx="12192000" cy="10319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ZoneTexte 2"/>
          <p:cNvSpPr txBox="1"/>
          <p:nvPr/>
        </p:nvSpPr>
        <p:spPr>
          <a:xfrm>
            <a:off x="326572" y="1502227"/>
            <a:ext cx="3397289" cy="369332"/>
          </a:xfrm>
          <a:prstGeom prst="rect">
            <a:avLst/>
          </a:prstGeom>
        </p:spPr>
        <p:style>
          <a:lnRef idx="0">
            <a:scrgbClr r="0" g="0" b="0"/>
          </a:lnRef>
          <a:fillRef idx="1002">
            <a:schemeClr val="dk2"/>
          </a:fillRef>
          <a:effectRef idx="0">
            <a:scrgbClr r="0" g="0" b="0"/>
          </a:effectRef>
          <a:fontRef idx="major"/>
        </p:style>
        <p:txBody>
          <a:bodyPr wrap="square" rtlCol="0">
            <a:spAutoFit/>
          </a:bodyPr>
          <a:lstStyle/>
          <a:p>
            <a:pPr>
              <a:buFont typeface="Wingdings" pitchFamily="2" charset="2"/>
              <a:buChar char="§"/>
            </a:pPr>
            <a:r>
              <a:rPr lang="fr-FR" b="1" dirty="0">
                <a:solidFill>
                  <a:schemeClr val="bg1"/>
                </a:solidFill>
              </a:rPr>
              <a:t>Business </a:t>
            </a:r>
            <a:r>
              <a:rPr lang="fr-FR" b="1" dirty="0" err="1">
                <a:solidFill>
                  <a:schemeClr val="bg1"/>
                </a:solidFill>
              </a:rPr>
              <a:t>Understanding</a:t>
            </a:r>
            <a:endParaRPr lang="fr-FR" b="1" dirty="0">
              <a:solidFill>
                <a:schemeClr val="bg1"/>
              </a:solidFill>
            </a:endParaRPr>
          </a:p>
        </p:txBody>
      </p:sp>
      <p:sp>
        <p:nvSpPr>
          <p:cNvPr id="9" name="Espace réservé du numéro de diapositive 8"/>
          <p:cNvSpPr>
            <a:spLocks noGrp="1"/>
          </p:cNvSpPr>
          <p:nvPr>
            <p:ph type="sldNum" sz="quarter" idx="12"/>
          </p:nvPr>
        </p:nvSpPr>
        <p:spPr/>
        <p:txBody>
          <a:bodyPr/>
          <a:lstStyle/>
          <a:p>
            <a:fld id="{D601DDA6-1DBC-4F4A-8EE5-258398DC1DCD}" type="slidenum">
              <a:rPr lang="en-US" smtClean="0"/>
              <a:pPr/>
              <a:t>4</a:t>
            </a:fld>
            <a:endParaRPr lang="en-US"/>
          </a:p>
        </p:txBody>
      </p:sp>
      <p:sp>
        <p:nvSpPr>
          <p:cNvPr id="6" name="ZoneTexte 5">
            <a:extLst>
              <a:ext uri="{FF2B5EF4-FFF2-40B4-BE49-F238E27FC236}">
                <a16:creationId xmlns:a16="http://schemas.microsoft.com/office/drawing/2014/main" id="{AD776820-6B59-8281-506A-85FA98C38DFF}"/>
              </a:ext>
            </a:extLst>
          </p:cNvPr>
          <p:cNvSpPr txBox="1"/>
          <p:nvPr/>
        </p:nvSpPr>
        <p:spPr>
          <a:xfrm>
            <a:off x="667654" y="2024635"/>
            <a:ext cx="10938191" cy="3693319"/>
          </a:xfrm>
          <a:prstGeom prst="rect">
            <a:avLst/>
          </a:prstGeom>
          <a:noFill/>
        </p:spPr>
        <p:txBody>
          <a:bodyPr wrap="square">
            <a:spAutoFit/>
          </a:bodyPr>
          <a:lstStyle/>
          <a:p>
            <a:r>
              <a:rPr lang="fr-FR" b="0" i="0" dirty="0" err="1">
                <a:effectLst/>
                <a:latin typeface="Georgia" panose="02040502050405020303" pitchFamily="18" charset="0"/>
              </a:rPr>
              <a:t>loan</a:t>
            </a:r>
            <a:r>
              <a:rPr lang="fr-FR" dirty="0"/>
              <a:t> sociétés prestataires ont du mal à accorder des prêts aux personnes dont les antécédents en matière de crédit sont insuffisants ou inexistants. </a:t>
            </a:r>
          </a:p>
          <a:p>
            <a:r>
              <a:rPr lang="fr-FR" dirty="0"/>
              <a:t>C'est pourquoi certains consommateurs en profitent pour devenir des mauvais payeurs. Supposons que vous travailliez pour une société de crédit à la consommation spécialisée dans l'octroi de divers types de prêts à des clients urbains. </a:t>
            </a:r>
          </a:p>
          <a:p>
            <a:r>
              <a:rPr lang="fr-FR" dirty="0"/>
              <a:t>Vous devez utiliser l’EDA pour analyser les modèles présents dans les données. Cela permettra de s'assurer que les demandeurs capables de rembourser le prêt ne sont pas rejetés. Lorsque la société reçoit une demande de prêt, elle doit:</a:t>
            </a:r>
          </a:p>
          <a:p>
            <a:pPr marL="285750" indent="-285750">
              <a:buFont typeface="Arial" panose="020B0604020202020204" pitchFamily="34" charset="0"/>
              <a:buChar char="•"/>
            </a:pPr>
            <a:r>
              <a:rPr lang="fr-FR" dirty="0"/>
              <a:t>Si le demandeur est susceptible de rembourser le prêt, le fait de ne pas l'approuver entraîne une perte d'activité pour l'entreprise.</a:t>
            </a:r>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r>
              <a:rPr lang="fr-FR" dirty="0"/>
              <a:t>Si le demandeur n'est pas susceptible de rembourser le prêt, c'est-à-dire s'il risque de ne pas le faire, l'approbation du prêt peut entraîner une perte financière pour l'entreprise.</a:t>
            </a:r>
          </a:p>
        </p:txBody>
      </p:sp>
    </p:spTree>
    <p:extLst>
      <p:ext uri="{BB962C8B-B14F-4D97-AF65-F5344CB8AC3E}">
        <p14:creationId xmlns:p14="http://schemas.microsoft.com/office/powerpoint/2010/main" val="2545680086"/>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0" name="Diagramme 49"/>
          <p:cNvGraphicFramePr/>
          <p:nvPr>
            <p:extLst>
              <p:ext uri="{D42A27DB-BD31-4B8C-83A1-F6EECF244321}">
                <p14:modId xmlns:p14="http://schemas.microsoft.com/office/powerpoint/2010/main" val="2433872167"/>
              </p:ext>
            </p:extLst>
          </p:nvPr>
        </p:nvGraphicFramePr>
        <p:xfrm>
          <a:off x="0" y="0"/>
          <a:ext cx="12192000" cy="10319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ZoneTexte 2"/>
          <p:cNvSpPr txBox="1"/>
          <p:nvPr/>
        </p:nvSpPr>
        <p:spPr>
          <a:xfrm>
            <a:off x="326572" y="1502227"/>
            <a:ext cx="3397289" cy="369332"/>
          </a:xfrm>
          <a:prstGeom prst="rect">
            <a:avLst/>
          </a:prstGeom>
        </p:spPr>
        <p:style>
          <a:lnRef idx="0">
            <a:scrgbClr r="0" g="0" b="0"/>
          </a:lnRef>
          <a:fillRef idx="1002">
            <a:schemeClr val="dk2"/>
          </a:fillRef>
          <a:effectRef idx="0">
            <a:scrgbClr r="0" g="0" b="0"/>
          </a:effectRef>
          <a:fontRef idx="major"/>
        </p:style>
        <p:txBody>
          <a:bodyPr wrap="square" rtlCol="0">
            <a:spAutoFit/>
          </a:bodyPr>
          <a:lstStyle/>
          <a:p>
            <a:pPr>
              <a:buFont typeface="Wingdings" pitchFamily="2" charset="2"/>
              <a:buChar char="§"/>
            </a:pPr>
            <a:r>
              <a:rPr lang="fr-FR" b="1" dirty="0">
                <a:solidFill>
                  <a:schemeClr val="bg1"/>
                </a:solidFill>
              </a:rPr>
              <a:t>Compréhension du métier</a:t>
            </a:r>
          </a:p>
        </p:txBody>
      </p:sp>
      <p:sp>
        <p:nvSpPr>
          <p:cNvPr id="9" name="Espace réservé du numéro de diapositive 8"/>
          <p:cNvSpPr>
            <a:spLocks noGrp="1"/>
          </p:cNvSpPr>
          <p:nvPr>
            <p:ph type="sldNum" sz="quarter" idx="12"/>
          </p:nvPr>
        </p:nvSpPr>
        <p:spPr/>
        <p:txBody>
          <a:bodyPr/>
          <a:lstStyle/>
          <a:p>
            <a:fld id="{D601DDA6-1DBC-4F4A-8EE5-258398DC1DCD}" type="slidenum">
              <a:rPr lang="en-US" smtClean="0"/>
              <a:pPr/>
              <a:t>5</a:t>
            </a:fld>
            <a:endParaRPr lang="en-US"/>
          </a:p>
        </p:txBody>
      </p:sp>
      <p:sp>
        <p:nvSpPr>
          <p:cNvPr id="7" name="ZoneTexte 6">
            <a:extLst>
              <a:ext uri="{FF2B5EF4-FFF2-40B4-BE49-F238E27FC236}">
                <a16:creationId xmlns:a16="http://schemas.microsoft.com/office/drawing/2014/main" id="{793DAE63-783B-B270-0EF9-3479FF53C0AA}"/>
              </a:ext>
            </a:extLst>
          </p:cNvPr>
          <p:cNvSpPr txBox="1"/>
          <p:nvPr/>
        </p:nvSpPr>
        <p:spPr>
          <a:xfrm>
            <a:off x="838199" y="1920161"/>
            <a:ext cx="10894255" cy="3970318"/>
          </a:xfrm>
          <a:prstGeom prst="rect">
            <a:avLst/>
          </a:prstGeom>
          <a:noFill/>
        </p:spPr>
        <p:txBody>
          <a:bodyPr wrap="square">
            <a:spAutoFit/>
          </a:bodyPr>
          <a:lstStyle/>
          <a:p>
            <a:r>
              <a:rPr lang="fr-FR" dirty="0"/>
              <a:t>Les données ci-dessous contiennent les informations relatives à la demande de prêt au moment de la demande de prêt. Elles contiennent deux types de scénarios :</a:t>
            </a:r>
          </a:p>
          <a:p>
            <a:endParaRPr lang="fr-FR" dirty="0"/>
          </a:p>
          <a:p>
            <a:r>
              <a:rPr lang="fr-FR" dirty="0"/>
              <a:t>Le client ayant des difficultés de paiement : il/elle a eu un retard de paiement de plus de X jours sur au moins l'une des Y premières échéances du prêt dans notre échantillon.</a:t>
            </a:r>
          </a:p>
          <a:p>
            <a:r>
              <a:rPr lang="fr-FR" dirty="0"/>
              <a:t>Tous les autres cas : Tous les autres cas où le paiement est effectué à temps. Lorsqu'un client demande un prêt, quatre types de décisions peuvent être prises par le client/l'entreprise :</a:t>
            </a:r>
          </a:p>
          <a:p>
            <a:endParaRPr lang="fr-FR" dirty="0"/>
          </a:p>
          <a:p>
            <a:r>
              <a:rPr lang="fr-FR" dirty="0"/>
              <a:t>1- Approuvé : La société a approuvé la demande de prêt</a:t>
            </a:r>
          </a:p>
          <a:p>
            <a:r>
              <a:rPr lang="fr-FR" dirty="0"/>
              <a:t>2-Annulée : Le client a annulé sa demande au cours de la procédure d'approbation. Soit le client a changé d'avis sur le prêt, soit, dans certains cas, en raison d'un risque plus élevé du client, il a reçu un prix plus bas qu'il ne souhaitait pas.</a:t>
            </a:r>
          </a:p>
          <a:p>
            <a:r>
              <a:rPr lang="fr-FR" dirty="0"/>
              <a:t>2- Refusé : La société a refusé le prêt (parce que le client ne répond pas à ses exigences, etc.)</a:t>
            </a:r>
          </a:p>
          <a:p>
            <a:r>
              <a:rPr lang="fr-FR" dirty="0"/>
              <a:t>3- Offre non utilisée : Le prêt a été annulé par le client, mais à différentes étapes du processus.</a:t>
            </a:r>
          </a:p>
        </p:txBody>
      </p:sp>
    </p:spTree>
    <p:extLst>
      <p:ext uri="{BB962C8B-B14F-4D97-AF65-F5344CB8AC3E}">
        <p14:creationId xmlns:p14="http://schemas.microsoft.com/office/powerpoint/2010/main" val="3762802980"/>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0" name="Diagramme 49"/>
          <p:cNvGraphicFramePr/>
          <p:nvPr>
            <p:extLst>
              <p:ext uri="{D42A27DB-BD31-4B8C-83A1-F6EECF244321}">
                <p14:modId xmlns:p14="http://schemas.microsoft.com/office/powerpoint/2010/main" val="3501062906"/>
              </p:ext>
            </p:extLst>
          </p:nvPr>
        </p:nvGraphicFramePr>
        <p:xfrm>
          <a:off x="0" y="0"/>
          <a:ext cx="12192000" cy="10319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ZoneTexte 3"/>
          <p:cNvSpPr txBox="1"/>
          <p:nvPr/>
        </p:nvSpPr>
        <p:spPr>
          <a:xfrm>
            <a:off x="509452" y="1554480"/>
            <a:ext cx="2796456" cy="369332"/>
          </a:xfrm>
          <a:prstGeom prst="rect">
            <a:avLst/>
          </a:prstGeom>
        </p:spPr>
        <p:style>
          <a:lnRef idx="0">
            <a:scrgbClr r="0" g="0" b="0"/>
          </a:lnRef>
          <a:fillRef idx="1002">
            <a:schemeClr val="dk2"/>
          </a:fillRef>
          <a:effectRef idx="0">
            <a:scrgbClr r="0" g="0" b="0"/>
          </a:effectRef>
          <a:fontRef idx="major"/>
        </p:style>
        <p:txBody>
          <a:bodyPr wrap="square" rtlCol="0">
            <a:spAutoFit/>
          </a:bodyPr>
          <a:lstStyle/>
          <a:p>
            <a:r>
              <a:rPr lang="fr-FR" b="1" dirty="0">
                <a:solidFill>
                  <a:schemeClr val="bg1"/>
                </a:solidFill>
              </a:rPr>
              <a:t>Business Objectives</a:t>
            </a:r>
          </a:p>
        </p:txBody>
      </p:sp>
      <p:sp>
        <p:nvSpPr>
          <p:cNvPr id="7" name="Espace réservé du numéro de diapositive 6"/>
          <p:cNvSpPr>
            <a:spLocks noGrp="1"/>
          </p:cNvSpPr>
          <p:nvPr>
            <p:ph type="sldNum" sz="quarter" idx="12"/>
          </p:nvPr>
        </p:nvSpPr>
        <p:spPr/>
        <p:txBody>
          <a:bodyPr/>
          <a:lstStyle/>
          <a:p>
            <a:fld id="{D601DDA6-1DBC-4F4A-8EE5-258398DC1DCD}" type="slidenum">
              <a:rPr lang="en-US" smtClean="0"/>
              <a:pPr/>
              <a:t>6</a:t>
            </a:fld>
            <a:endParaRPr lang="en-US"/>
          </a:p>
        </p:txBody>
      </p:sp>
      <p:sp>
        <p:nvSpPr>
          <p:cNvPr id="3" name="ZoneTexte 2">
            <a:extLst>
              <a:ext uri="{FF2B5EF4-FFF2-40B4-BE49-F238E27FC236}">
                <a16:creationId xmlns:a16="http://schemas.microsoft.com/office/drawing/2014/main" id="{BA5F78DF-BB55-1BE6-5A6B-F029CB55CF3F}"/>
              </a:ext>
            </a:extLst>
          </p:cNvPr>
          <p:cNvSpPr txBox="1"/>
          <p:nvPr/>
        </p:nvSpPr>
        <p:spPr>
          <a:xfrm>
            <a:off x="664697" y="2127464"/>
            <a:ext cx="10898945" cy="3170099"/>
          </a:xfrm>
          <a:prstGeom prst="rect">
            <a:avLst/>
          </a:prstGeom>
          <a:noFill/>
        </p:spPr>
        <p:txBody>
          <a:bodyPr wrap="square">
            <a:spAutoFit/>
          </a:bodyPr>
          <a:lstStyle/>
          <a:p>
            <a:r>
              <a:rPr lang="fr-FR" sz="2000" dirty="0"/>
              <a:t>L'étude de cas a pour but d'identifier les schémas qui indiquent si un client a des difficultés à payer ses échéances, ce qui peut être utilisé pour prendre des mesures telles que refuser le prêt, réduire le montant du prêt, prêter (à des candidats à risque) à un taux d'intérêt plus élevé, etc. Cela permet de s'assurer que les consommateurs capables de rembourser le prêt ne sont pas rejetés. L'identification de ces demandeurs à l'aide de l’EDA est l'objectif de cette étude de cas</a:t>
            </a:r>
          </a:p>
          <a:p>
            <a:endParaRPr lang="fr-FR" sz="2000" dirty="0"/>
          </a:p>
          <a:p>
            <a:r>
              <a:rPr lang="fr-FR" sz="2000" dirty="0"/>
              <a:t>.En d'autres termes, l'entreprise souhaite comprendre les facteurs déterminants (ou variables déterminantes) de la défaillance d'un prêt, c'est-à-dire les variables qui sont des indicateurs forts de la défaillance. L'entreprise peut utiliser cette connaissance pour son portefeuille et l'évaluation des risques.</a:t>
            </a:r>
          </a:p>
        </p:txBody>
      </p:sp>
    </p:spTree>
    <p:extLst>
      <p:ext uri="{BB962C8B-B14F-4D97-AF65-F5344CB8AC3E}">
        <p14:creationId xmlns:p14="http://schemas.microsoft.com/office/powerpoint/2010/main" val="3448080507"/>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0" name="Diagramme 49"/>
          <p:cNvGraphicFramePr/>
          <p:nvPr>
            <p:extLst>
              <p:ext uri="{D42A27DB-BD31-4B8C-83A1-F6EECF244321}">
                <p14:modId xmlns:p14="http://schemas.microsoft.com/office/powerpoint/2010/main" val="1589647170"/>
              </p:ext>
            </p:extLst>
          </p:nvPr>
        </p:nvGraphicFramePr>
        <p:xfrm>
          <a:off x="0" y="0"/>
          <a:ext cx="12192000" cy="10319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ZoneTexte 3"/>
          <p:cNvSpPr txBox="1"/>
          <p:nvPr/>
        </p:nvSpPr>
        <p:spPr>
          <a:xfrm>
            <a:off x="509452" y="1554480"/>
            <a:ext cx="2796456" cy="369332"/>
          </a:xfrm>
          <a:prstGeom prst="rect">
            <a:avLst/>
          </a:prstGeom>
        </p:spPr>
        <p:style>
          <a:lnRef idx="0">
            <a:scrgbClr r="0" g="0" b="0"/>
          </a:lnRef>
          <a:fillRef idx="1002">
            <a:schemeClr val="dk2"/>
          </a:fillRef>
          <a:effectRef idx="0">
            <a:scrgbClr r="0" g="0" b="0"/>
          </a:effectRef>
          <a:fontRef idx="major"/>
        </p:style>
        <p:txBody>
          <a:bodyPr wrap="square" rtlCol="0">
            <a:spAutoFit/>
          </a:bodyPr>
          <a:lstStyle/>
          <a:p>
            <a:r>
              <a:rPr lang="fr-FR" b="1" dirty="0">
                <a:solidFill>
                  <a:schemeClr val="bg1"/>
                </a:solidFill>
              </a:rPr>
              <a:t>Data </a:t>
            </a:r>
            <a:r>
              <a:rPr lang="fr-FR" b="1" dirty="0" err="1">
                <a:solidFill>
                  <a:schemeClr val="bg1"/>
                </a:solidFill>
              </a:rPr>
              <a:t>Understanding</a:t>
            </a:r>
            <a:endParaRPr lang="fr-FR" b="1" dirty="0">
              <a:solidFill>
                <a:schemeClr val="bg1"/>
              </a:solidFill>
            </a:endParaRPr>
          </a:p>
        </p:txBody>
      </p:sp>
      <p:sp>
        <p:nvSpPr>
          <p:cNvPr id="7" name="Espace réservé du numéro de diapositive 6"/>
          <p:cNvSpPr>
            <a:spLocks noGrp="1"/>
          </p:cNvSpPr>
          <p:nvPr>
            <p:ph type="sldNum" sz="quarter" idx="12"/>
          </p:nvPr>
        </p:nvSpPr>
        <p:spPr/>
        <p:txBody>
          <a:bodyPr/>
          <a:lstStyle/>
          <a:p>
            <a:fld id="{D601DDA6-1DBC-4F4A-8EE5-258398DC1DCD}" type="slidenum">
              <a:rPr lang="en-US" smtClean="0"/>
              <a:pPr/>
              <a:t>7</a:t>
            </a:fld>
            <a:endParaRPr lang="en-US"/>
          </a:p>
        </p:txBody>
      </p:sp>
      <p:sp>
        <p:nvSpPr>
          <p:cNvPr id="3" name="ZoneTexte 2">
            <a:extLst>
              <a:ext uri="{FF2B5EF4-FFF2-40B4-BE49-F238E27FC236}">
                <a16:creationId xmlns:a16="http://schemas.microsoft.com/office/drawing/2014/main" id="{BA5F78DF-BB55-1BE6-5A6B-F029CB55CF3F}"/>
              </a:ext>
            </a:extLst>
          </p:cNvPr>
          <p:cNvSpPr txBox="1"/>
          <p:nvPr/>
        </p:nvSpPr>
        <p:spPr>
          <a:xfrm>
            <a:off x="646527" y="2105561"/>
            <a:ext cx="10898945" cy="2862322"/>
          </a:xfrm>
          <a:prstGeom prst="rect">
            <a:avLst/>
          </a:prstGeom>
          <a:noFill/>
        </p:spPr>
        <p:txBody>
          <a:bodyPr wrap="square">
            <a:spAutoFit/>
          </a:bodyPr>
          <a:lstStyle/>
          <a:p>
            <a:pPr marL="342900" indent="-342900">
              <a:buFont typeface="Arial" panose="020B0604020202020204" pitchFamily="34" charset="0"/>
              <a:buChar char="•"/>
            </a:pPr>
            <a:r>
              <a:rPr lang="fr-FR" sz="2000" b="1" i="1" dirty="0">
                <a:effectLst/>
                <a:latin typeface="Inter"/>
              </a:rPr>
              <a:t>application_data.csv</a:t>
            </a:r>
            <a:r>
              <a:rPr lang="fr-FR" sz="2000" b="0" i="1" dirty="0">
                <a:effectLst/>
                <a:latin typeface="Inter"/>
              </a:rPr>
              <a:t>: Il contient toutes les informations relatives au client au moment de la demande. Les données permettent de savoir si un client a des difficultés de paiement.</a:t>
            </a:r>
          </a:p>
          <a:p>
            <a:pPr marL="342900" indent="-342900">
              <a:buFont typeface="Arial" panose="020B0604020202020204" pitchFamily="34" charset="0"/>
              <a:buChar char="•"/>
            </a:pPr>
            <a:endParaRPr lang="fr-FR" sz="2000" b="0" i="1" dirty="0">
              <a:effectLst/>
              <a:latin typeface="Inter"/>
            </a:endParaRPr>
          </a:p>
          <a:p>
            <a:pPr marL="342900" indent="-342900">
              <a:buFont typeface="Arial" panose="020B0604020202020204" pitchFamily="34" charset="0"/>
              <a:buChar char="•"/>
            </a:pPr>
            <a:r>
              <a:rPr lang="fr-FR" sz="2000" b="1" i="1" dirty="0">
                <a:effectLst/>
                <a:latin typeface="Inter"/>
              </a:rPr>
              <a:t>previous_application.csv</a:t>
            </a:r>
            <a:r>
              <a:rPr lang="fr-FR" sz="2000" b="0" i="1" dirty="0">
                <a:effectLst/>
                <a:latin typeface="Inter"/>
              </a:rPr>
              <a:t>: </a:t>
            </a:r>
            <a:r>
              <a:rPr lang="en-US" sz="2000" b="0" i="0" dirty="0">
                <a:effectLst/>
                <a:latin typeface="Inter"/>
              </a:rPr>
              <a:t>It contains information about the client’s previous loan data. It contains the data whether the previous application had been Approved, Cancelled, Refused or Unused offer.</a:t>
            </a:r>
          </a:p>
          <a:p>
            <a:pPr marL="342900" indent="-342900">
              <a:buFont typeface="Arial" panose="020B0604020202020204" pitchFamily="34" charset="0"/>
              <a:buChar char="•"/>
            </a:pPr>
            <a:endParaRPr lang="fr-FR" sz="2000" b="0" i="1" dirty="0">
              <a:effectLst/>
              <a:latin typeface="Inter"/>
            </a:endParaRPr>
          </a:p>
          <a:p>
            <a:pPr marL="342900" indent="-342900">
              <a:buFont typeface="Arial" panose="020B0604020202020204" pitchFamily="34" charset="0"/>
              <a:buChar char="•"/>
            </a:pPr>
            <a:r>
              <a:rPr lang="fr-FR" sz="2000" b="1" i="1" dirty="0">
                <a:effectLst/>
                <a:latin typeface="Inter"/>
              </a:rPr>
              <a:t>columns_description.csv</a:t>
            </a:r>
            <a:r>
              <a:rPr lang="fr-FR" sz="2000" b="0" i="1" dirty="0">
                <a:effectLst/>
                <a:latin typeface="Inter"/>
              </a:rPr>
              <a:t>: Il s'agit d'un dictionnaire de données qui décrit la signification des variables.</a:t>
            </a:r>
          </a:p>
          <a:p>
            <a:pPr marL="342900" indent="-342900">
              <a:buFont typeface="Arial" panose="020B0604020202020204" pitchFamily="34" charset="0"/>
              <a:buChar char="•"/>
            </a:pPr>
            <a:endParaRPr lang="fr-FR" sz="2000" dirty="0"/>
          </a:p>
        </p:txBody>
      </p:sp>
    </p:spTree>
    <p:extLst>
      <p:ext uri="{BB962C8B-B14F-4D97-AF65-F5344CB8AC3E}">
        <p14:creationId xmlns:p14="http://schemas.microsoft.com/office/powerpoint/2010/main" val="347805415"/>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0" name="Diagramme 49"/>
          <p:cNvGraphicFramePr/>
          <p:nvPr>
            <p:extLst>
              <p:ext uri="{D42A27DB-BD31-4B8C-83A1-F6EECF244321}">
                <p14:modId xmlns:p14="http://schemas.microsoft.com/office/powerpoint/2010/main" val="1068823791"/>
              </p:ext>
            </p:extLst>
          </p:nvPr>
        </p:nvGraphicFramePr>
        <p:xfrm>
          <a:off x="0" y="0"/>
          <a:ext cx="12192000" cy="10319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Espace réservé du numéro de diapositive 6"/>
          <p:cNvSpPr>
            <a:spLocks noGrp="1"/>
          </p:cNvSpPr>
          <p:nvPr>
            <p:ph type="sldNum" sz="quarter" idx="12"/>
          </p:nvPr>
        </p:nvSpPr>
        <p:spPr/>
        <p:txBody>
          <a:bodyPr/>
          <a:lstStyle/>
          <a:p>
            <a:fld id="{D601DDA6-1DBC-4F4A-8EE5-258398DC1DCD}" type="slidenum">
              <a:rPr lang="en-US" smtClean="0"/>
              <a:pPr/>
              <a:t>8</a:t>
            </a:fld>
            <a:endParaRPr lang="en-US"/>
          </a:p>
        </p:txBody>
      </p:sp>
      <p:sp>
        <p:nvSpPr>
          <p:cNvPr id="3" name="ZoneTexte 2">
            <a:extLst>
              <a:ext uri="{FF2B5EF4-FFF2-40B4-BE49-F238E27FC236}">
                <a16:creationId xmlns:a16="http://schemas.microsoft.com/office/drawing/2014/main" id="{BA5F78DF-BB55-1BE6-5A6B-F029CB55CF3F}"/>
              </a:ext>
            </a:extLst>
          </p:cNvPr>
          <p:cNvSpPr txBox="1"/>
          <p:nvPr/>
        </p:nvSpPr>
        <p:spPr>
          <a:xfrm>
            <a:off x="402687" y="1533465"/>
            <a:ext cx="11789313" cy="5324535"/>
          </a:xfrm>
          <a:prstGeom prst="rect">
            <a:avLst/>
          </a:prstGeom>
          <a:noFill/>
        </p:spPr>
        <p:txBody>
          <a:bodyPr wrap="square">
            <a:spAutoFit/>
          </a:bodyPr>
          <a:lstStyle/>
          <a:p>
            <a:pPr marL="342900" indent="-342900">
              <a:buFont typeface="Arial" panose="020B0604020202020204" pitchFamily="34" charset="0"/>
              <a:buChar char="•"/>
            </a:pPr>
            <a:r>
              <a:rPr lang="fr-FR" sz="2000" b="1" i="1" dirty="0">
                <a:effectLst/>
                <a:latin typeface="Inter"/>
              </a:rPr>
              <a:t>**Groupes fortement recommandés:-***</a:t>
            </a:r>
          </a:p>
          <a:p>
            <a:pPr marL="342900" indent="-342900">
              <a:buFont typeface="Arial" panose="020B0604020202020204" pitchFamily="34" charset="0"/>
              <a:buChar char="•"/>
            </a:pPr>
            <a:endParaRPr lang="fr-FR" sz="2000" b="1" i="1" dirty="0">
              <a:effectLst/>
              <a:latin typeface="Inter"/>
            </a:endParaRPr>
          </a:p>
          <a:p>
            <a:pPr marL="342900" indent="-342900">
              <a:buFont typeface="Arial" panose="020B0604020202020204" pitchFamily="34" charset="0"/>
              <a:buChar char="•"/>
            </a:pPr>
            <a:r>
              <a:rPr lang="fr-FR" sz="2000" i="1" dirty="0">
                <a:effectLst/>
                <a:latin typeface="Inter"/>
              </a:rPr>
              <a:t>1. Clients approuvés dans leurs demandes précédentes.</a:t>
            </a:r>
          </a:p>
          <a:p>
            <a:pPr marL="342900" indent="-342900">
              <a:buFont typeface="Arial" panose="020B0604020202020204" pitchFamily="34" charset="0"/>
              <a:buChar char="•"/>
            </a:pPr>
            <a:r>
              <a:rPr lang="fr-FR" sz="2000" i="1" dirty="0">
                <a:effectLst/>
                <a:latin typeface="Inter"/>
              </a:rPr>
              <a:t>2. Clients ayant un niveau d'éducation élevé et des revenus plus importants.</a:t>
            </a:r>
          </a:p>
          <a:p>
            <a:pPr marL="342900" indent="-342900">
              <a:buFont typeface="Arial" panose="020B0604020202020204" pitchFamily="34" charset="0"/>
              <a:buChar char="•"/>
            </a:pPr>
            <a:r>
              <a:rPr lang="fr-FR" sz="2000" i="1" dirty="0">
                <a:effectLst/>
                <a:latin typeface="Inter"/>
              </a:rPr>
              <a:t>3. Les clients ayant un score plus élevé en matière de sources externes.</a:t>
            </a:r>
          </a:p>
          <a:p>
            <a:pPr marL="342900" indent="-342900">
              <a:buFont typeface="Arial" panose="020B0604020202020204" pitchFamily="34" charset="0"/>
              <a:buChar char="•"/>
            </a:pPr>
            <a:r>
              <a:rPr lang="fr-FR" sz="2000" i="1" dirty="0">
                <a:effectLst/>
                <a:latin typeface="Inter"/>
              </a:rPr>
              <a:t>4. Les seniors, toutes catégories confondues.</a:t>
            </a:r>
          </a:p>
          <a:p>
            <a:pPr marL="342900" indent="-342900">
              <a:buFont typeface="Arial" panose="020B0604020202020204" pitchFamily="34" charset="0"/>
              <a:buChar char="•"/>
            </a:pPr>
            <a:r>
              <a:rPr lang="fr-FR" sz="2000" i="1" dirty="0">
                <a:effectLst/>
                <a:latin typeface="Inter"/>
              </a:rPr>
              <a:t>5. Les clients mariés par rapport aux autres situations familiales.</a:t>
            </a:r>
          </a:p>
          <a:p>
            <a:pPr marL="342900" indent="-342900">
              <a:buFont typeface="Arial" panose="020B0604020202020204" pitchFamily="34" charset="0"/>
              <a:buChar char="•"/>
            </a:pPr>
            <a:r>
              <a:rPr lang="fr-FR" sz="2000" i="1" dirty="0">
                <a:effectLst/>
                <a:latin typeface="Inter"/>
              </a:rPr>
              <a:t>6. Les femmes sont comparativement plus favorables que les hommes.</a:t>
            </a:r>
          </a:p>
          <a:p>
            <a:pPr marL="342900" indent="-342900">
              <a:buFont typeface="Arial" panose="020B0604020202020204" pitchFamily="34" charset="0"/>
              <a:buChar char="•"/>
            </a:pPr>
            <a:endParaRPr lang="fr-FR" sz="2000" b="1" i="1" dirty="0">
              <a:effectLst/>
              <a:latin typeface="Inter"/>
            </a:endParaRPr>
          </a:p>
          <a:p>
            <a:pPr marL="342900" indent="-342900">
              <a:buFont typeface="Arial" panose="020B0604020202020204" pitchFamily="34" charset="0"/>
              <a:buChar char="•"/>
            </a:pPr>
            <a:r>
              <a:rPr lang="fr-FR" sz="2000" b="1" i="1" dirty="0">
                <a:effectLst/>
                <a:latin typeface="Inter"/>
              </a:rPr>
              <a:t>***Groupes à haut risque:-***</a:t>
            </a:r>
          </a:p>
          <a:p>
            <a:pPr marL="342900" indent="-342900">
              <a:buFont typeface="Arial" panose="020B0604020202020204" pitchFamily="34" charset="0"/>
              <a:buChar char="•"/>
            </a:pPr>
            <a:endParaRPr lang="fr-FR" sz="2000" b="1" i="1" dirty="0">
              <a:effectLst/>
              <a:latin typeface="Inter"/>
            </a:endParaRPr>
          </a:p>
          <a:p>
            <a:pPr marL="342900" indent="-342900">
              <a:buFont typeface="Arial" panose="020B0604020202020204" pitchFamily="34" charset="0"/>
              <a:buChar char="•"/>
            </a:pPr>
            <a:r>
              <a:rPr lang="fr-FR" sz="2000" i="1" dirty="0">
                <a:effectLst/>
                <a:latin typeface="Inter"/>
              </a:rPr>
              <a:t>1. Clients dont l'offre a déjà été refusée, annulée ou inutilisée.</a:t>
            </a:r>
          </a:p>
          <a:p>
            <a:pPr marL="342900" indent="-342900">
              <a:buFont typeface="Arial" panose="020B0604020202020204" pitchFamily="34" charset="0"/>
              <a:buChar char="•"/>
            </a:pPr>
            <a:r>
              <a:rPr lang="fr-FR" sz="2000" i="1" dirty="0">
                <a:effectLst/>
                <a:latin typeface="Inter"/>
              </a:rPr>
              <a:t>2. Les groupes à faibles revenus ayant déjà fait l'objet d'un refus.</a:t>
            </a:r>
          </a:p>
          <a:p>
            <a:pPr marL="342900" indent="-342900">
              <a:buFont typeface="Arial" panose="020B0604020202020204" pitchFamily="34" charset="0"/>
              <a:buChar char="•"/>
            </a:pPr>
            <a:r>
              <a:rPr lang="fr-FR" sz="2000" i="1" dirty="0">
                <a:effectLst/>
                <a:latin typeface="Inter"/>
              </a:rPr>
              <a:t>3. Les chômeurs.</a:t>
            </a:r>
          </a:p>
          <a:p>
            <a:pPr marL="342900" indent="-342900">
              <a:buFont typeface="Arial" panose="020B0604020202020204" pitchFamily="34" charset="0"/>
              <a:buChar char="•"/>
            </a:pPr>
            <a:r>
              <a:rPr lang="fr-FR" sz="2000" i="1" dirty="0">
                <a:effectLst/>
                <a:latin typeface="Inter"/>
              </a:rPr>
              <a:t>4. Les mauvais évaluateurs de sources externes.</a:t>
            </a:r>
          </a:p>
          <a:p>
            <a:pPr marL="342900" indent="-342900">
              <a:buFont typeface="Arial" panose="020B0604020202020204" pitchFamily="34" charset="0"/>
              <a:buChar char="•"/>
            </a:pPr>
            <a:r>
              <a:rPr lang="fr-FR" sz="2000" i="1" dirty="0">
                <a:effectLst/>
                <a:latin typeface="Inter"/>
              </a:rPr>
              <a:t>5. Les jeunes clients sont comparativement plus risqués que les clients d'âge moyen et les personnes âgées.</a:t>
            </a:r>
          </a:p>
          <a:p>
            <a:pPr marL="342900" indent="-342900">
              <a:buFont typeface="Arial" panose="020B0604020202020204" pitchFamily="34" charset="0"/>
              <a:buChar char="•"/>
            </a:pPr>
            <a:r>
              <a:rPr lang="fr-FR" sz="2000" i="1" dirty="0">
                <a:effectLst/>
                <a:latin typeface="Inter"/>
              </a:rPr>
              <a:t>6. Les clients ayant un niveau d'éducation secondaire inférieur et secondaire.</a:t>
            </a:r>
            <a:endParaRPr lang="fr-FR" sz="2000" dirty="0"/>
          </a:p>
        </p:txBody>
      </p:sp>
    </p:spTree>
    <p:extLst>
      <p:ext uri="{BB962C8B-B14F-4D97-AF65-F5344CB8AC3E}">
        <p14:creationId xmlns:p14="http://schemas.microsoft.com/office/powerpoint/2010/main" val="808586263"/>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300446" y="705394"/>
            <a:ext cx="11691257" cy="369332"/>
          </a:xfrm>
          <a:prstGeom prst="rect">
            <a:avLst/>
          </a:prstGeom>
        </p:spPr>
        <p:style>
          <a:lnRef idx="0">
            <a:scrgbClr r="0" g="0" b="0"/>
          </a:lnRef>
          <a:fillRef idx="1002">
            <a:schemeClr val="dk2"/>
          </a:fillRef>
          <a:effectRef idx="0">
            <a:scrgbClr r="0" g="0" b="0"/>
          </a:effectRef>
          <a:fontRef idx="major"/>
        </p:style>
        <p:txBody>
          <a:bodyPr wrap="square" rtlCol="0">
            <a:spAutoFit/>
          </a:bodyPr>
          <a:lstStyle/>
          <a:p>
            <a:endParaRPr lang="fr-FR" dirty="0"/>
          </a:p>
        </p:txBody>
      </p:sp>
      <p:pic>
        <p:nvPicPr>
          <p:cNvPr id="3" name="Image 2" descr="slide_30.jpg"/>
          <p:cNvPicPr>
            <a:picLocks noChangeAspect="1"/>
          </p:cNvPicPr>
          <p:nvPr/>
        </p:nvPicPr>
        <p:blipFill>
          <a:blip r:embed="rId2"/>
          <a:stretch>
            <a:fillRect/>
          </a:stretch>
        </p:blipFill>
        <p:spPr>
          <a:xfrm>
            <a:off x="287383" y="1358537"/>
            <a:ext cx="11678194" cy="5107577"/>
          </a:xfrm>
          <a:prstGeom prst="rect">
            <a:avLst/>
          </a:prstGeom>
        </p:spPr>
      </p:pic>
      <p:sp>
        <p:nvSpPr>
          <p:cNvPr id="5" name="Espace réservé du numéro de diapositive 4"/>
          <p:cNvSpPr>
            <a:spLocks noGrp="1"/>
          </p:cNvSpPr>
          <p:nvPr>
            <p:ph type="sldNum" sz="quarter" idx="12"/>
          </p:nvPr>
        </p:nvSpPr>
        <p:spPr/>
        <p:txBody>
          <a:bodyPr/>
          <a:lstStyle/>
          <a:p>
            <a:fld id="{D601DDA6-1DBC-4F4A-8EE5-258398DC1DCD}" type="slidenum">
              <a:rPr lang="en-US" smtClean="0"/>
              <a:pPr/>
              <a:t>9</a:t>
            </a:fld>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1">
      <a:majorFont>
        <a:latin typeface="Century Gothic"/>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13532</TotalTime>
  <Words>933</Words>
  <Application>Microsoft Office PowerPoint</Application>
  <PresentationFormat>Grand écran</PresentationFormat>
  <Paragraphs>102</Paragraphs>
  <Slides>9</Slides>
  <Notes>1</Notes>
  <HiddenSlides>0</HiddenSlides>
  <MMClips>0</MMClips>
  <ScaleCrop>false</ScaleCrop>
  <HeadingPairs>
    <vt:vector size="6" baseType="variant">
      <vt:variant>
        <vt:lpstr>Polices utilisées</vt:lpstr>
      </vt:variant>
      <vt:variant>
        <vt:i4>10</vt:i4>
      </vt:variant>
      <vt:variant>
        <vt:lpstr>Thème</vt:lpstr>
      </vt:variant>
      <vt:variant>
        <vt:i4>1</vt:i4>
      </vt:variant>
      <vt:variant>
        <vt:lpstr>Titres des diapositives</vt:lpstr>
      </vt:variant>
      <vt:variant>
        <vt:i4>9</vt:i4>
      </vt:variant>
    </vt:vector>
  </HeadingPairs>
  <TitlesOfParts>
    <vt:vector size="20" baseType="lpstr">
      <vt:lpstr>Arial</vt:lpstr>
      <vt:lpstr>Calibri</vt:lpstr>
      <vt:lpstr>Century Gothic</vt:lpstr>
      <vt:lpstr>Georgia</vt:lpstr>
      <vt:lpstr>Inter</vt:lpstr>
      <vt:lpstr>Open Sans Condensed</vt:lpstr>
      <vt:lpstr>Open Sans Condensed Light</vt:lpstr>
      <vt:lpstr>Tw Cen MT</vt:lpstr>
      <vt:lpstr>Wingdings</vt:lpstr>
      <vt:lpstr>zeitung</vt:lpstr>
      <vt:lpstr>Office Theme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Nahid Ahmed</dc:creator>
  <cp:lastModifiedBy>hattab.hammami</cp:lastModifiedBy>
  <cp:revision>232</cp:revision>
  <dcterms:created xsi:type="dcterms:W3CDTF">2017-10-30T13:02:30Z</dcterms:created>
  <dcterms:modified xsi:type="dcterms:W3CDTF">2023-10-23T23:13:18Z</dcterms:modified>
</cp:coreProperties>
</file>