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83F7"/>
    <a:srgbClr val="5DA7F9"/>
    <a:srgbClr val="3692F8"/>
    <a:srgbClr val="18C6C2"/>
    <a:srgbClr val="3DCF0F"/>
    <a:srgbClr val="46CE1C"/>
    <a:srgbClr val="0BA53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A4CA-19D6-4F30-B11F-3EB6A9D88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36F8F-3FAF-44EF-973F-90D93291B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B93E1-6822-4432-A7E5-DB56D4C0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B44-8532-47A2-A7F7-78130A8AB2C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DB2C2-9818-487B-9758-44825105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7B487-7526-4774-B841-2D3B6332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88B2-40EB-483A-9D47-A7A6B97B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9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DB49-95B4-4D59-8245-8A68E3AB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3B801-B757-4CD5-8264-8EEC68E4F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21C34-3227-4DCE-8CEC-3C23CBCF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B44-8532-47A2-A7F7-78130A8AB2C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CEF9-87E9-4663-BBB1-7837E9BD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194D6-EADF-469B-8738-513ED089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88B2-40EB-483A-9D47-A7A6B97B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3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D8215-47E2-458E-B512-2960357DF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35682-E9A1-448B-A784-91E1B53B6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62CB2-CCCD-4D7B-82A3-262B394D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B44-8532-47A2-A7F7-78130A8AB2C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87354-6003-4FB8-B947-072FA245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0E23-2E24-47C6-9346-E0B96BE6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88B2-40EB-483A-9D47-A7A6B97B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9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2630B-1CD0-4065-BFC0-411E2206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2FFE-D053-4BDD-8080-9BAC6DF66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9A98E-FB94-496F-B014-37B4E253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B44-8532-47A2-A7F7-78130A8AB2C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F2830-6C8D-4281-B03F-67B70B8E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62E1-1E63-431D-9276-6CFE67DC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88B2-40EB-483A-9D47-A7A6B97B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0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A149-7AFB-4A09-944E-F9924130E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E849F-7D9A-4109-9CE3-E19C9A18D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2AB5-58FC-458C-AC82-9E09530D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B44-8532-47A2-A7F7-78130A8AB2C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B26D0-5717-4E4B-9CF2-9EF2BE60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548EF-DB53-4655-8002-524178FB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88B2-40EB-483A-9D47-A7A6B97B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9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4BA8-27EA-4352-B7DC-FD18F979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037DF-9C43-4C31-B5D4-022C67093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0627B-8F2F-46BC-94EF-2B49E7127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C7E18-9421-4D1C-BE2B-F1F14A15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B44-8532-47A2-A7F7-78130A8AB2C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96E9A-40D2-46F4-A19E-950767E0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2FE90-F77F-4B26-B91C-08B44ED8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88B2-40EB-483A-9D47-A7A6B97B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1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E3B9-DF31-4D07-9ED5-20DD36E81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85637-B010-4511-8069-940774915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F1012-8CF4-4C58-A06C-5DA4107B9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14BE4-1DD6-4F69-8038-211F6E141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DF343-DB52-4920-87E5-7C4174B74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51913-3DDD-485B-ADD2-D04F209F9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B44-8532-47A2-A7F7-78130A8AB2C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81C32-4254-4D63-AAE4-CA43AA70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D4812-E38A-4E62-A2B8-D07D1332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88B2-40EB-483A-9D47-A7A6B97B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5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834D-A63D-4F30-918C-D0F0638C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71D50-24AA-4600-84BD-117A6BAE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B44-8532-47A2-A7F7-78130A8AB2C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EDB72-52A0-4940-9330-DD640AE6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E9897-8508-4FC9-A2C0-4181C27A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88B2-40EB-483A-9D47-A7A6B97B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4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0318F-3BAE-4707-A723-8050FEA2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B44-8532-47A2-A7F7-78130A8AB2C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C6152-40ED-4EE8-9FB6-3B723E49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9871B-7BBF-4190-B8EF-2A6629D4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88B2-40EB-483A-9D47-A7A6B97B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4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F9EC-92CB-44D8-95C3-DA81DA6C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04277-A546-44B3-A3F7-4C3B783EC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F9CA3-8344-43AC-8034-E2A859417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806BC-5782-4045-990D-49DB6E51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B44-8532-47A2-A7F7-78130A8AB2C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603A9-B20B-4244-856D-421B233F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C7463-13CC-4AC0-A167-E286CC09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88B2-40EB-483A-9D47-A7A6B97B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4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B25A-CC9B-4557-86DF-D6682B7F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674D8-0D1E-48F6-A504-7A8961475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60FCD-79A3-438B-924D-699B491B1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6C43D-38C2-4327-9C29-523078F6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BB44-8532-47A2-A7F7-78130A8AB2C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0627-8245-4BC0-BA84-95D8232C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8F1FA-F7A0-4488-86E1-550FC8F9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88B2-40EB-483A-9D47-A7A6B97B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2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0E6AFC-9273-437B-916A-BC579442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14CB5-003A-44F0-ACB5-B266261C7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75C3C-8433-4A4C-B9FF-EF78D3366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BB44-8532-47A2-A7F7-78130A8AB2C6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6761F-A19C-4FE2-B607-4B1C18980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D3BE2-22F0-4CD3-A9DB-F69C9A613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88B2-40EB-483A-9D47-A7A6B97B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1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Excel_Macro-Enabled_Worksheet.xlsm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9B9D-2364-4399-BAC2-37A1806CD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CA4CE-8FE2-4E2C-BBAF-1387187B00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9D973-30EA-4ED2-9F93-99D5693D1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7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8135-3491-4E6A-B6FF-0751DDC1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325F-A28D-4E36-A655-8DCABE03E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1DA73-2781-45E6-ADCA-4715ECF4E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9B1E302A-6DB4-4D18-9651-9CD0822AFD2B}"/>
              </a:ext>
            </a:extLst>
          </p:cNvPr>
          <p:cNvSpPr/>
          <p:nvPr/>
        </p:nvSpPr>
        <p:spPr>
          <a:xfrm>
            <a:off x="0" y="2391310"/>
            <a:ext cx="1571945" cy="2876764"/>
          </a:xfrm>
          <a:prstGeom prst="homePlate">
            <a:avLst/>
          </a:prstGeom>
          <a:solidFill>
            <a:srgbClr val="5DA7F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Redeem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预测值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217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6254-E575-422D-9116-327E150B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515D6-D0B0-4D09-9769-C3D2AEEF1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1EA88-570A-4953-A903-97017032C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9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7F17-9D08-40C9-8947-715C9643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FD64F8-26BD-45B6-B139-C1E5506C7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A6F4E49-FFDA-4099-964D-6F65BCAEBD5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685063"/>
              </p:ext>
            </p:extLst>
          </p:nvPr>
        </p:nvGraphicFramePr>
        <p:xfrm>
          <a:off x="1909280" y="5168425"/>
          <a:ext cx="1306531" cy="115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Macro-Enabled Worksheet" showAsIcon="1" r:id="rId4" imgW="914597" imgH="806406" progId="Excel.SheetMacroEnabled.12">
                  <p:embed/>
                </p:oleObj>
              </mc:Choice>
              <mc:Fallback>
                <p:oleObj name="Macro-Enabled Worksheet" showAsIcon="1" r:id="rId4" imgW="914597" imgH="806406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9280" y="5168425"/>
                        <a:ext cx="1306531" cy="1152287"/>
                      </a:xfrm>
                      <a:prstGeom prst="rect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rrow: Pentagon 5">
            <a:extLst>
              <a:ext uri="{FF2B5EF4-FFF2-40B4-BE49-F238E27FC236}">
                <a16:creationId xmlns:a16="http://schemas.microsoft.com/office/drawing/2014/main" id="{42CE9E9C-64A4-4040-BB0E-670C63720818}"/>
              </a:ext>
            </a:extLst>
          </p:cNvPr>
          <p:cNvSpPr/>
          <p:nvPr/>
        </p:nvSpPr>
        <p:spPr>
          <a:xfrm>
            <a:off x="482884" y="5167311"/>
            <a:ext cx="1109609" cy="1325564"/>
          </a:xfrm>
          <a:prstGeom prst="homePlate">
            <a:avLst>
              <a:gd name="adj" fmla="val 50000"/>
            </a:avLst>
          </a:prstGeom>
          <a:solidFill>
            <a:srgbClr val="5DA7F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双击查看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28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F02F-E273-411A-A807-33884B4E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59DB1-878A-4729-AFD8-C9AFF72BA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F054B-DB23-49D7-8280-637567163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2C738F-305E-4192-B474-012CA73EB1D0}"/>
              </a:ext>
            </a:extLst>
          </p:cNvPr>
          <p:cNvSpPr/>
          <p:nvPr/>
        </p:nvSpPr>
        <p:spPr>
          <a:xfrm>
            <a:off x="3133617" y="3678148"/>
            <a:ext cx="4633645" cy="10685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6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FAAC-DB72-4A5F-9A8D-1FAFC402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DBF1D-083E-45DC-B981-E914931A5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A1108-CB6B-448F-B9F6-9C9D0D1AE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4F092E0-CC0E-4FD6-88B6-463C72AD110E}"/>
              </a:ext>
            </a:extLst>
          </p:cNvPr>
          <p:cNvSpPr/>
          <p:nvPr/>
        </p:nvSpPr>
        <p:spPr>
          <a:xfrm>
            <a:off x="1" y="2391310"/>
            <a:ext cx="1520574" cy="2876764"/>
          </a:xfrm>
          <a:prstGeom prst="homePlate">
            <a:avLst/>
          </a:prstGeom>
          <a:solidFill>
            <a:srgbClr val="5DA7F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数据可视化结果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3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32F4-17AF-4988-B3FA-C928239E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96902-5CF8-477F-AE11-EB9F369F0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4AE55-4510-407E-8A03-E408D0F19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89B9FAA-449F-4ECA-826B-6C43C6F47387}"/>
              </a:ext>
            </a:extLst>
          </p:cNvPr>
          <p:cNvSpPr/>
          <p:nvPr/>
        </p:nvSpPr>
        <p:spPr>
          <a:xfrm>
            <a:off x="1" y="2391310"/>
            <a:ext cx="1520574" cy="2876764"/>
          </a:xfrm>
          <a:prstGeom prst="homePlate">
            <a:avLst/>
          </a:prstGeom>
          <a:solidFill>
            <a:srgbClr val="5DA7F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redeem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数据可视化结果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25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A14A-26CE-4168-BB59-0EFE4B9D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BAE0-9842-45C0-84EE-EF4B0FD17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06188-7EFA-4A9A-93FE-B993988D4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D00C984-DF8D-4FE4-A9CA-ED201640CA58}"/>
              </a:ext>
            </a:extLst>
          </p:cNvPr>
          <p:cNvSpPr/>
          <p:nvPr/>
        </p:nvSpPr>
        <p:spPr>
          <a:xfrm>
            <a:off x="1767155" y="3924728"/>
            <a:ext cx="5650787" cy="1304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Purchase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ADF</a:t>
            </a:r>
            <a:r>
              <a:rPr lang="zh-CN" altLang="en-US" dirty="0">
                <a:solidFill>
                  <a:schemeClr val="tx1"/>
                </a:solidFill>
              </a:rPr>
              <a:t>校验结果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D0DA98-E771-4FD2-879F-2988E454AC88}"/>
              </a:ext>
            </a:extLst>
          </p:cNvPr>
          <p:cNvSpPr/>
          <p:nvPr/>
        </p:nvSpPr>
        <p:spPr>
          <a:xfrm>
            <a:off x="1767155" y="5231018"/>
            <a:ext cx="5650787" cy="126185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>
                <a:solidFill>
                  <a:schemeClr val="tx1"/>
                </a:solidFill>
              </a:rPr>
              <a:t>redeem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ADF</a:t>
            </a:r>
            <a:r>
              <a:rPr lang="zh-CN" altLang="en-US" dirty="0">
                <a:solidFill>
                  <a:schemeClr val="tx1"/>
                </a:solidFill>
              </a:rPr>
              <a:t>校验结果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394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508D-57A5-4EA9-BA36-F4EE0830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DF57-7DE3-4885-9029-F54FCAAC2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584D2-60C3-40FB-A3A4-A7F9D2CB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5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5717-F215-4E3A-875A-98C4AE32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A166B56-6749-4B05-8F50-30E2D1B0E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84" y="3740930"/>
            <a:ext cx="10351032" cy="52072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A48960-B939-4E8F-8048-025B109CD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486815-72C7-4588-9D1C-0A74A4974516}"/>
              </a:ext>
            </a:extLst>
          </p:cNvPr>
          <p:cNvSpPr/>
          <p:nvPr/>
        </p:nvSpPr>
        <p:spPr>
          <a:xfrm>
            <a:off x="472611" y="2332234"/>
            <a:ext cx="10356351" cy="1880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FF0000"/>
                </a:solidFill>
              </a:rPr>
              <a:t>parameters_</a:t>
            </a:r>
            <a:r>
              <a:rPr lang="en-US" altLang="zh-CN" b="1" dirty="0" err="1">
                <a:solidFill>
                  <a:srgbClr val="FF0000"/>
                </a:solidFill>
              </a:rPr>
              <a:t>list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36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8E34D-7E86-48F1-A78B-88331A2D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63440-EE2F-4C39-8241-5AB7413F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0AADD0-1D78-456C-BEAD-8DE01A942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E03B74-0AC1-4E34-8F9B-33230D71AEEB}"/>
              </a:ext>
            </a:extLst>
          </p:cNvPr>
          <p:cNvSpPr/>
          <p:nvPr/>
        </p:nvSpPr>
        <p:spPr>
          <a:xfrm>
            <a:off x="1" y="5435029"/>
            <a:ext cx="3133618" cy="876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rgbClr val="FF0000"/>
                </a:solidFill>
              </a:rPr>
              <a:t>Best Parameter</a:t>
            </a:r>
          </a:p>
        </p:txBody>
      </p:sp>
    </p:spTree>
    <p:extLst>
      <p:ext uri="{BB962C8B-B14F-4D97-AF65-F5344CB8AC3E}">
        <p14:creationId xmlns:p14="http://schemas.microsoft.com/office/powerpoint/2010/main" val="25589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3AFB-BFFB-4528-9A55-CF70CB51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F62E3-3A66-4B6C-A13A-08013D514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BCB36-21AB-4913-AF0E-B2EC7EFB2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4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7642-B63B-47D8-82CA-1AA78B98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24D4-931D-43C0-9B9D-63D338743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3E2920-5263-4828-B90B-F7C8958FE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8D891320-38CE-45BA-BD0C-2DBDE4331BFD}"/>
              </a:ext>
            </a:extLst>
          </p:cNvPr>
          <p:cNvSpPr/>
          <p:nvPr/>
        </p:nvSpPr>
        <p:spPr>
          <a:xfrm>
            <a:off x="0" y="2391310"/>
            <a:ext cx="1571945" cy="2876764"/>
          </a:xfrm>
          <a:prstGeom prst="homePlate">
            <a:avLst/>
          </a:prstGeom>
          <a:solidFill>
            <a:srgbClr val="5DA7F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预测值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81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47</Words>
  <Application>Microsoft Office PowerPoint</Application>
  <PresentationFormat>Widescreen</PresentationFormat>
  <Paragraphs>9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Microsoft Excel Macro-Enabled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Haidi HD3 Zhang</dc:creator>
  <cp:lastModifiedBy>Haidi HD3 Zhang</cp:lastModifiedBy>
  <cp:revision>4</cp:revision>
  <dcterms:created xsi:type="dcterms:W3CDTF">2021-01-13T08:09:54Z</dcterms:created>
  <dcterms:modified xsi:type="dcterms:W3CDTF">2021-01-13T08:49:21Z</dcterms:modified>
</cp:coreProperties>
</file>