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2FB4-43BA-43E3-B210-EB41470D4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490F7-AC5D-43BD-B863-77E4753B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DF1F9-4F59-48B7-9BD2-D7CA9C27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ABF3-5500-4D5A-895F-ADA72348BD8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DBB53-11D7-43D5-B75C-8880110D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A0201-C953-4218-9650-B8A29EC3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810B-41EB-4E78-AF74-FF0203F1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7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C7F0-09DC-46F9-B6EC-A57AB22B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78E67-090D-4210-989E-8D27A15EC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2D406-E5C5-4D41-883C-74A96C3D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ABF3-5500-4D5A-895F-ADA72348BD8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65F9A-BDB3-41FF-95F2-2E9451D1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E7F37-9197-4A72-9E54-42CBBB8E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810B-41EB-4E78-AF74-FF0203F1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BB000-B075-4AA2-A6B2-E08E7493E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C4E32-0D94-401D-8173-BC81ED3F8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B3098-0B56-4BEF-A87D-00BB4B48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ABF3-5500-4D5A-895F-ADA72348BD8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4E166-70C3-4AD0-8841-A1186022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EC253-119D-4E63-85AF-9CF0DB1E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810B-41EB-4E78-AF74-FF0203F1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1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9CDF2-3C7E-4BD0-AD1E-D4A07F1E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3B5E3-72D1-449D-96E6-85502103F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086FD-BAD3-4EE5-99DD-4A366A78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ABF3-5500-4D5A-895F-ADA72348BD8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58DAB-B414-464D-85F1-E1F4E852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C5B67-82CD-49D4-9F1A-47748EF1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810B-41EB-4E78-AF74-FF0203F1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9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6334-5CDA-4B68-85AA-04589414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516A9-58F6-420E-9435-69BC504F4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9CF3A-8F0D-418C-A554-77050334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ABF3-5500-4D5A-895F-ADA72348BD8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9124C-2E64-4BA3-A988-34C6C801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D9A41-B3B9-48D4-A835-0BA0E085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810B-41EB-4E78-AF74-FF0203F1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7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8B1D-BD23-48F5-A1F6-B4A0B83B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B3782-1930-49B8-8948-1A930B015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67D4E-1B15-4E9C-87DD-4EFFAA92A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FA827-BB5D-40E1-8E4B-A92A6367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ABF3-5500-4D5A-895F-ADA72348BD8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E98F2-17F4-408E-BF36-62A826BC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C45A2-7292-42ED-8DB9-F0294930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810B-41EB-4E78-AF74-FF0203F1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5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75BC-7372-4A24-AB39-0FEC3EC86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B25F0-AA03-48C5-AB20-B00220F0D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CABCC-F649-4B77-80B1-A26A92AA0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68E5D-CB6B-4DE2-8393-4556EBCE4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ECA3B-68F5-44B1-A9CB-FE3397C7B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BCD12-19CC-4C77-83DF-A3037F98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ABF3-5500-4D5A-895F-ADA72348BD8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09821-6CD6-46BC-B533-CD66489D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B8C20-E694-4175-876C-513C1DB8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810B-41EB-4E78-AF74-FF0203F1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7C68-1521-4493-8DA3-FB395F0B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5FBA9-4572-400A-AF7E-3C1C7E2D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ABF3-5500-4D5A-895F-ADA72348BD8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6BC69-9F8C-4067-93A9-33B7527F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1C87C-D4C9-49CD-9908-76B4ED71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810B-41EB-4E78-AF74-FF0203F1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5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63BF6-BB28-4F05-9BED-AB5DCE8D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ABF3-5500-4D5A-895F-ADA72348BD8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8F8EF-9672-46D8-9F27-3A9651DE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7FDCA-9562-449F-A9D4-0C002A6E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810B-41EB-4E78-AF74-FF0203F1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A23C-F66C-4A76-BE70-BDEB2DCE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D07FF-265D-44BE-B2D0-6EEE22539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6F241-E687-459B-A0DE-5DDA30AA1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62C3A-8009-4A93-BB20-460EB6CB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ABF3-5500-4D5A-895F-ADA72348BD8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9FD9E-0C8B-47CC-936D-8A285EA6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B15DC-84E0-456E-9020-BBF0F7C9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810B-41EB-4E78-AF74-FF0203F1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8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8395-C3D1-4909-9F4B-E6326BFC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CB7BD-A852-4A04-92D9-1A87DD9F2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B96C5-A580-4BA7-90A9-778F76B09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2696-DAB1-4922-9480-BCF13070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ABF3-5500-4D5A-895F-ADA72348BD8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87DB4-46CA-44CA-AAE8-AAE70EA8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37D15-4237-492B-A302-228F9ED7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810B-41EB-4E78-AF74-FF0203F1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2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F19A6-E732-4BB7-A0AF-9F556203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6FA00-59E5-42BB-AE09-F6BFD3189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12631-BE10-4D2C-9D95-E74BAEF93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ABF3-5500-4D5A-895F-ADA72348BD88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E0D70-C6B3-46C9-841E-B0093D1CC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437BD-9638-461F-B9BB-ED1A65EC5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7810B-41EB-4E78-AF74-FF0203F15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6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1B86-5158-4242-A6F9-A8B25378A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4E9F3-244A-42E4-83E7-A3B43728E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F82CB-31D8-4CBA-B6BF-77479F3C3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68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CF6A-7559-4858-9CEB-D9F8D7CD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0A466-500C-49DE-A78B-26D4D79EB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DA476-A6F1-4142-B947-144BEBFFC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4BD5-2F6E-40C2-988A-5F0C1A6D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61435-C2B9-48D3-B98B-F76AE447C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FFC138-B075-4C11-85D8-06924A70C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9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4DF8-791F-4A33-AAA3-B429C702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B268F-7FE0-45DF-8B28-D74D54540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D29BB-388A-499A-AFCE-A445C04CE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6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Haidi HD3 Zhang</dc:creator>
  <cp:lastModifiedBy>Haidi HD3 Zhang</cp:lastModifiedBy>
  <cp:revision>1</cp:revision>
  <dcterms:created xsi:type="dcterms:W3CDTF">2021-01-12T08:50:50Z</dcterms:created>
  <dcterms:modified xsi:type="dcterms:W3CDTF">2021-01-12T08:53:24Z</dcterms:modified>
</cp:coreProperties>
</file>