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60C5-0FA4-4BC0-A38F-28D8E7A7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180C6-889C-401E-B75A-1AFB5648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DE1B-EB34-4D14-A3AC-5A2F7056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F700-7078-48D2-9CD5-C0523BA4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0A78-6744-4E5B-92DB-D541C297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FB1-84D0-4EF5-9FD5-A401B2D2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57C2C-C493-4A3B-8697-A8A7BF1C3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18EA-FBC3-4654-8DB2-A08640AB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09AE-FF8E-442E-8B13-1F996DA2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E6D0-9074-440C-B47C-74355712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D88A5-91B5-4D64-ADB8-9CCB7BB0F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72666-EEC9-4A23-A06D-0A180427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B1BBF-F83F-426C-9931-5A99A339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0A74-EF00-4A68-9AAD-565EB226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D4F1-4A85-4A2D-AE8D-CAF0F0E6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8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A903C-E77C-414C-B5A7-1AF5720B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AA53-2D41-47BE-B48C-29B7CFA3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249AB-B0D3-4B2E-A70C-24D7BE49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C87F-8B98-486B-A868-07A26E65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BEBF-1B4E-466F-B213-773802BD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CDBD-C4AE-4D98-A982-7476377E9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E72-BCED-4C09-8902-13FE3328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BE2F-783E-4D3B-807B-0EF0F587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8C59-5662-4A50-BDCB-964C5E2C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67CA-AD1A-4B44-8E72-A215015E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2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4903-4E2A-4113-BE7A-FC01573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1583-5AE0-4C37-BE4B-6237EB52B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4B1F3-9618-43CF-BB4F-2CFA2048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E5A19-5C8D-46F1-9879-BB0FF4CD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3885-D51D-411D-818B-3B8722B9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C6A0C-31B4-448B-9A90-18731F5B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D2D9-D665-4A79-B450-28F9E6D9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CC001-C212-4764-B3F8-2E04FE19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3D3DB-B9D3-43E3-A873-AF538668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35713-BA1C-4CB7-94C2-1059DB345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25A53-4B1A-4C8B-B2DF-92EE89EC7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B5F1B-C6D6-47AA-9E30-C9B9070A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00993-F6FF-4368-8481-4128D45C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0F8ED-19C2-4417-8AFA-2A99B8F6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6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E856-BCF3-4670-83CF-6A11F87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03E3-2D4E-4329-B927-FFD141B1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7B72F-D3E9-4F1B-9972-F72DABAA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4A039-C2DC-4E58-BCF1-3ED5E229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A2727-28B9-4953-B4A6-45320BC1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9AA93-5B46-4313-AD97-A5BB552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EFAB-776C-4215-9D84-5E113EA7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1C52-FE79-4AFB-9A91-FBFD5A7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AB05-F736-47A0-A905-881FB481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52A89-67EF-41F0-822E-D75826CB9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06AE9-7C45-4491-844E-ECA7DD3F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5F3EE-5FCD-4DD8-BFB6-3ABCFDF7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8A9E0-C4B0-4F46-97B2-5499A7D9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7CA9-1059-41C6-B1B4-185DE110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994FA-C4DB-474D-BC52-53CA1280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4F03-6DA4-4654-B93B-0F3E81F59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E9239-EE36-45BB-86A5-B0FCAF78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DE382-1D85-477F-9C11-F7CB7087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B87E-BAF5-445A-AA34-FFEA811E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9C44E-2C2C-4EFC-A3F2-47A97B23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6860D-374E-4C49-A680-70CD80D8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2029-D4ED-4696-9801-E410AA819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1371-7C1B-4FB7-A976-E960F63EC2C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84EA-B2F5-4C24-AAB7-2EBB5AFDF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FA342-376C-4EA6-9ADC-FA01E1DD3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C414-BE4C-49F6-AD7D-EEA452BF0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D840-6621-4083-BE2D-19B7057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1C2D-9AF9-42F9-B696-C2496420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98F02-ECB9-4DBA-8A90-7E4C3EC3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C09-95ED-4605-A667-59D3865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8378-4F67-48FD-9091-67EC9702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EB5E1-557C-458A-9148-43A915BB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7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7C6F-9416-41B6-B388-3AAA9A28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7882-C3B7-4FFA-A5BC-79F97FCB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61182-2E2F-4954-AF8F-A3AF3ED5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9C04-96BA-465A-8CDC-3F509470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8D91-AF36-40D8-B997-AF45EEEE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DDADB-D670-4257-AB2C-001176492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AFA4-122D-4788-8755-77C9F9C2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8E30-40CC-413A-9027-BF745F7C5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6CA75-0526-4876-9C4D-69CF2375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EFEF-B7B5-4EA7-8658-2FE7BA54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9ED0-AB8A-45C5-AD3B-30FD8477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A65E6-E769-4D85-AE1E-A9C6250F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9EEC-88F8-4F9D-9452-82F7EEE8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84C0-0A06-4A33-B9EC-01452E3EC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A25DD-F210-4111-A121-84850D5E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2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9B19-9C70-4E3B-81AD-BDCD92F0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5159-6013-45A3-8F7D-346A4C5B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A2CFE-14D5-45FA-B4F7-8891F53D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3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9DAA-68B1-4F91-AE16-4483234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6EDC-D7D8-4556-936E-1F36BA6D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5F9EB-A086-4845-BAD2-362B8089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7135-A8E5-4BF6-B43E-5BA2DBCE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C249-7FCC-4C85-8671-4CBF38CE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37748-DD46-4489-A937-D2DC42AA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AD84-08EB-486A-8EF2-C736A9A7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785B-DFBA-4B04-A115-56E5581B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F6ED7-89B2-489B-8473-F8D8EA78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9424-BF20-4918-859A-E82690C3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AE71-94D8-4C84-91B3-A46E072BF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2C803-4DB8-41DC-8A21-DE1A303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22D5-3CB4-4635-ABCA-307ED4ED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3FC92-C606-4583-87A8-4EACD8D77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2A05D-2370-448D-81D7-0DFC804A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F60A-35D8-40E7-BDB2-4470CCD2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79FA-C44F-481A-90A7-699C31F01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408B1-5EF3-42DA-A0AC-D836871B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Haidi HD3 Zhang</dc:creator>
  <cp:lastModifiedBy>Haidi HD3 Zhang</cp:lastModifiedBy>
  <cp:revision>2</cp:revision>
  <dcterms:created xsi:type="dcterms:W3CDTF">2020-12-30T13:52:39Z</dcterms:created>
  <dcterms:modified xsi:type="dcterms:W3CDTF">2020-12-30T13:57:04Z</dcterms:modified>
</cp:coreProperties>
</file>