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FAF85-9A36-454D-B35F-9383AAFB44B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CCE6B-5269-4138-B89A-D5A51802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CE6B-5269-4138-B89A-D5A5180228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CE6B-5269-4138-B89A-D5A5180228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93AD-66CF-415B-ACC6-BF258769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0E80-822A-4993-90C4-307F87380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64B5-3816-4708-B0D3-73287C3B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0932-570F-4DEE-9D24-22466029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7180-BA60-4B77-9A11-39D5BB3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5C12-BDD9-44BF-A508-D027A4AA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BB71-D4D9-4A34-8495-1D52A373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D988-DD2A-43FC-AE89-C67C59FC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E190-68B5-45E0-9A68-E14E5886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E849-3143-4AB2-A0A8-B7ACEC4F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9897-574F-4858-81AA-48B1752F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50C2-3826-4BEC-BDFB-1A467EC9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B284-9D9D-4B09-82B1-D0737DC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881-72CB-4616-8970-7ED7F83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8BA4-62B0-4659-A28F-C2F32FA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8D8-909E-41AE-9EE8-6E5C8FDC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C843-CDB5-46E2-98EF-055C07A4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E831-6B8C-4585-ACE1-EE32D41E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EE27-E6D2-4AF2-958F-11260D9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B879-D321-49EC-A6BC-D79FA76E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3E44-9B20-4A8E-A1B9-07DEAB1F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D14AF-75BA-44EC-ABC6-4AC38EF2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76DB-DDC7-407E-88EA-8BC9F541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49EF-1E36-459D-9B99-738259CC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AF41-D72A-43B9-86BD-E53971A3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B18C-1BDF-49CD-9AAD-2DA98ABB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3201-8D6A-4353-8CC4-A3B08901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DC644-272C-4527-955D-51F8CE371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8502-8405-40A6-8082-F941F9C4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F17D-C290-4BD5-B54E-0B52F28A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9C5B-28F1-4561-944A-4805BE99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498B-1D38-4887-8AEF-0FEAE3DE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B5C9-6428-44D2-8076-631B2F14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4B8B5-007A-4B9D-BC43-F6F114D9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35A6D-0850-4E2A-92AB-3329F17FC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73D5E-F6EA-4203-A3A4-A13D7D156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AAB58-4618-4E5E-AAB2-6F30AFAD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5E770-88AB-4333-B6FD-E2D697B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0F84A-7052-4587-AF64-290A1F60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08A4-23E0-4D4E-8BB5-E314DC08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416C-7E2F-4DB7-9EF4-46EB26AF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479EC-2875-4468-86DB-FEF06B97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DC015-3567-46F9-9FDA-A6024428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54C45-8D77-4748-92EA-0EA1C6BE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BF89-E7D0-468F-8AAC-7332B393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1364-FE26-40C3-8AD2-487FCD72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97D3-90AE-4C43-BDB7-4327957E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F9F3-5842-41A2-B1E6-D5647C8C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8CA07-7409-4415-AE99-D6EB794B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8607-3A4B-4B26-8E0D-1B8CD434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D8890-0392-4C04-AA82-E6429140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B824B-4D67-4C65-9A02-6227A593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08E6-8ECC-4FEB-AE63-74144C8D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96F94-F597-4BB2-8588-9D461E69A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AC28-1A2B-4583-A985-AE29B03A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F603A-1EF9-4378-8D7E-2A62EB82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0AA47-8929-4B74-8C80-0DC720AC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F82C-AAE1-4DCD-A10B-AEF816BE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7DCA6-B776-4B81-B67C-8C2F263F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3D708-FE72-44C4-A24C-B4CBDADB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EEE64-10FB-41DE-A246-7382FC75F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DEB0-E83E-4064-BBF1-FA77B60772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C733-F831-4D36-A724-54DCD941F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EEC0-B013-42B1-A504-5A7E283F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ACA0-C286-4334-909C-62E6ABEA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jiahao.baidu.com/s?id=1663287220240789037&amp;wfr=spider&amp;for=p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1568-7A44-4500-B938-C3FD1D6F5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3038D-9465-42FA-BED8-5A2D22138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C0950-EE91-4CAA-82DD-205C8991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9B4092-B44A-4F3E-AF16-E8C369692BD8}"/>
              </a:ext>
            </a:extLst>
          </p:cNvPr>
          <p:cNvSpPr/>
          <p:nvPr/>
        </p:nvSpPr>
        <p:spPr>
          <a:xfrm>
            <a:off x="1524000" y="1941816"/>
            <a:ext cx="9144000" cy="4458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15051C1-FF41-478A-B020-95D1CC119732}"/>
              </a:ext>
            </a:extLst>
          </p:cNvPr>
          <p:cNvSpPr/>
          <p:nvPr/>
        </p:nvSpPr>
        <p:spPr>
          <a:xfrm>
            <a:off x="-23545" y="2838538"/>
            <a:ext cx="1524000" cy="2745770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步骤一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代码语句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数据结果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29EC5-EC91-4245-B282-2F219C3841AD}"/>
              </a:ext>
            </a:extLst>
          </p:cNvPr>
          <p:cNvSpPr/>
          <p:nvPr/>
        </p:nvSpPr>
        <p:spPr>
          <a:xfrm>
            <a:off x="5866544" y="2260315"/>
            <a:ext cx="3965825" cy="8845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FF0000"/>
                </a:solidFill>
              </a:rPr>
              <a:t>新闻原文链接：</a:t>
            </a:r>
            <a:r>
              <a:rPr lang="zh-CN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没有人真正理解量子力学，包括你 </a:t>
            </a:r>
            <a:r>
              <a:rPr lang="en-US" altLang="zh-CN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baidu.com)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10D-E6AA-4CAC-BB74-69FA931F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5E79-B7C6-494B-8EC7-3C793ED0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424F9-42DC-4249-8200-8869CED9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A02680-C938-4902-A78E-499EE801DF77}"/>
              </a:ext>
            </a:extLst>
          </p:cNvPr>
          <p:cNvSpPr/>
          <p:nvPr/>
        </p:nvSpPr>
        <p:spPr>
          <a:xfrm>
            <a:off x="1524000" y="1941815"/>
            <a:ext cx="9144000" cy="4551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40B1EBF-0ABE-4194-9754-1F835C52F60E}"/>
              </a:ext>
            </a:extLst>
          </p:cNvPr>
          <p:cNvSpPr/>
          <p:nvPr/>
        </p:nvSpPr>
        <p:spPr>
          <a:xfrm>
            <a:off x="-23545" y="2838538"/>
            <a:ext cx="1524000" cy="2745770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步骤二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代码语句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数据结果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7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4B12-4171-4C41-9F7A-60BCB881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8E4C-AC4C-4FA2-A2BD-8359DC23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DAE47-2AC9-4014-9B00-B0149CFB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24F6-324B-47D5-97F4-87242F48F473}"/>
              </a:ext>
            </a:extLst>
          </p:cNvPr>
          <p:cNvSpPr/>
          <p:nvPr/>
        </p:nvSpPr>
        <p:spPr>
          <a:xfrm>
            <a:off x="1524000" y="1890445"/>
            <a:ext cx="9144000" cy="4551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5074C78-6552-40C3-B5DC-BD982EDCBFA5}"/>
              </a:ext>
            </a:extLst>
          </p:cNvPr>
          <p:cNvSpPr/>
          <p:nvPr/>
        </p:nvSpPr>
        <p:spPr>
          <a:xfrm>
            <a:off x="-23545" y="2838538"/>
            <a:ext cx="1524000" cy="2745770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步骤三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代码语句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数据结果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5AD8-782B-44CD-BEF1-722C7B0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D330-69FD-4AD4-852E-D20C52D4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3F867-96DF-457C-BC49-DF451168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2F91A1-39D1-4DEC-8D42-F1D564E2DE19}"/>
              </a:ext>
            </a:extLst>
          </p:cNvPr>
          <p:cNvSpPr/>
          <p:nvPr/>
        </p:nvSpPr>
        <p:spPr>
          <a:xfrm>
            <a:off x="1524000" y="1890445"/>
            <a:ext cx="9144000" cy="4551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4F3680C-138B-4213-A4A3-38478CF182E9}"/>
              </a:ext>
            </a:extLst>
          </p:cNvPr>
          <p:cNvSpPr/>
          <p:nvPr/>
        </p:nvSpPr>
        <p:spPr>
          <a:xfrm>
            <a:off x="-23545" y="2838538"/>
            <a:ext cx="1524000" cy="2745770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步骤四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代码语句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数据结果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7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A7F3-EBFA-4A28-9EAA-D9FEB79C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D93D-A023-40C7-B117-FA1969AF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B6ABE-698B-46FF-9EB8-E3F45923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B3866C-5DE4-4135-AE7C-9AAC9F36C6D7}"/>
              </a:ext>
            </a:extLst>
          </p:cNvPr>
          <p:cNvSpPr/>
          <p:nvPr/>
        </p:nvSpPr>
        <p:spPr>
          <a:xfrm>
            <a:off x="1524000" y="1825625"/>
            <a:ext cx="9144000" cy="466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89D76B2-FFBA-4583-A6A6-01F5754D9C16}"/>
              </a:ext>
            </a:extLst>
          </p:cNvPr>
          <p:cNvSpPr/>
          <p:nvPr/>
        </p:nvSpPr>
        <p:spPr>
          <a:xfrm>
            <a:off x="-23545" y="2838537"/>
            <a:ext cx="1524000" cy="2776763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步骤五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代码语句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2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18FBA-E2D5-4895-981B-961F5822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5" y="0"/>
            <a:ext cx="11078966" cy="6858000"/>
          </a:xfr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16103FC-B868-4715-886A-13D6E138C462}"/>
              </a:ext>
            </a:extLst>
          </p:cNvPr>
          <p:cNvSpPr/>
          <p:nvPr/>
        </p:nvSpPr>
        <p:spPr>
          <a:xfrm>
            <a:off x="-23545" y="2838537"/>
            <a:ext cx="1524000" cy="2776763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步骤五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词云可视化结果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3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3B46-EE81-42BB-A020-DC25C0AB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2B7B-F5EB-4478-A817-50015DAE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336B5-9A64-4448-83AE-B2574869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BD2823-AA2B-4A7B-9F21-E5004D318C08}"/>
              </a:ext>
            </a:extLst>
          </p:cNvPr>
          <p:cNvSpPr/>
          <p:nvPr/>
        </p:nvSpPr>
        <p:spPr>
          <a:xfrm>
            <a:off x="1130157" y="2681555"/>
            <a:ext cx="9537843" cy="3708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6572640-7C6D-4EA5-88DC-865EB1107335}"/>
              </a:ext>
            </a:extLst>
          </p:cNvPr>
          <p:cNvSpPr/>
          <p:nvPr/>
        </p:nvSpPr>
        <p:spPr>
          <a:xfrm>
            <a:off x="-23545" y="2838537"/>
            <a:ext cx="1524000" cy="2776763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步骤五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代码语句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6CA9-22D6-44A5-B796-B08845DD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0553-BA5A-4820-B438-63732094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30167-86E1-4411-A0CE-06BAF7D0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FD8EF7-3351-4B7D-BF23-7B52CEC99B0B}"/>
              </a:ext>
            </a:extLst>
          </p:cNvPr>
          <p:cNvSpPr/>
          <p:nvPr/>
        </p:nvSpPr>
        <p:spPr>
          <a:xfrm>
            <a:off x="1130157" y="2311685"/>
            <a:ext cx="9537843" cy="4078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A3FDA3C-85F2-4234-972F-3807B899B5F8}"/>
              </a:ext>
            </a:extLst>
          </p:cNvPr>
          <p:cNvSpPr/>
          <p:nvPr/>
        </p:nvSpPr>
        <p:spPr>
          <a:xfrm>
            <a:off x="-23545" y="2561631"/>
            <a:ext cx="1524000" cy="3053670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步骤五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关键词提取结果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4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899A-156D-4B56-A666-7EB05D2E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F8A-3436-45E6-BC75-CCB61D01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3AFA0-40FC-4E5A-AF87-518EB90B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F846A1-FE09-4C3A-B27C-11B72DA248A3}"/>
              </a:ext>
            </a:extLst>
          </p:cNvPr>
          <p:cNvSpPr/>
          <p:nvPr/>
        </p:nvSpPr>
        <p:spPr>
          <a:xfrm>
            <a:off x="1130157" y="2681556"/>
            <a:ext cx="9537843" cy="184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BB0D563-A6C6-4ACC-90D1-3BF8384926B1}"/>
              </a:ext>
            </a:extLst>
          </p:cNvPr>
          <p:cNvSpPr/>
          <p:nvPr/>
        </p:nvSpPr>
        <p:spPr>
          <a:xfrm>
            <a:off x="-50943" y="2217009"/>
            <a:ext cx="1524000" cy="2776763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步骤五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关键句，即摘要提取结果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1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147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Haidi HD3 Zhang</dc:creator>
  <cp:lastModifiedBy>Haidi HD3 Zhang</cp:lastModifiedBy>
  <cp:revision>2</cp:revision>
  <dcterms:created xsi:type="dcterms:W3CDTF">2021-01-31T10:18:26Z</dcterms:created>
  <dcterms:modified xsi:type="dcterms:W3CDTF">2021-01-31T11:23:36Z</dcterms:modified>
</cp:coreProperties>
</file>