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42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4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18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0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2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65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99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75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3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20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6115-CD3A-429B-AD46-05196CE5A097}" type="datetimeFigureOut">
              <a:rPr kumimoji="1" lang="ja-JP" altLang="en-US" smtClean="0"/>
              <a:t>2017/10/27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1654-5987-4D48-B5F0-35BB0797A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2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Issue&amp;pullRequest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GT3_15_</a:t>
            </a:r>
            <a:r>
              <a:rPr kumimoji="1" lang="ja-JP" altLang="en-US" dirty="0" smtClean="0"/>
              <a:t>服部直樹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253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6829" y="407323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smtClean="0"/>
              <a:t>資料の不備フォロー</a:t>
            </a:r>
            <a:endParaRPr lang="en-US" altLang="ja-JP" sz="5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6829" y="1795548"/>
            <a:ext cx="109873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資料ではプロキシの問題上</a:t>
            </a:r>
            <a:endParaRPr lang="en-US" altLang="ja-JP" sz="2800" dirty="0" smtClean="0"/>
          </a:p>
          <a:p>
            <a:r>
              <a:rPr lang="ja-JP" altLang="en-US" sz="2800" dirty="0" smtClean="0"/>
              <a:t>旧バージョンの</a:t>
            </a:r>
            <a:r>
              <a:rPr lang="en-US" altLang="ja-JP" sz="2800" dirty="0" err="1" smtClean="0"/>
              <a:t>githubDesktop</a:t>
            </a:r>
            <a:r>
              <a:rPr lang="ja-JP" altLang="en-US" sz="2800" dirty="0" err="1" smtClean="0"/>
              <a:t>での</a:t>
            </a:r>
            <a:r>
              <a:rPr lang="ja-JP" altLang="en-US" sz="2800" dirty="0" smtClean="0"/>
              <a:t>説明をしましたが、</a:t>
            </a:r>
            <a:endParaRPr lang="en-US" altLang="ja-JP" sz="2800" dirty="0" smtClean="0"/>
          </a:p>
          <a:p>
            <a:r>
              <a:rPr lang="en-US" altLang="ja-JP" sz="2800" dirty="0" smtClean="0"/>
              <a:t>HP</a:t>
            </a:r>
            <a:r>
              <a:rPr lang="ja-JP" altLang="en-US" sz="2800" dirty="0" smtClean="0"/>
              <a:t>で旧バージョンが消えていたので、</a:t>
            </a:r>
            <a:endParaRPr lang="en-US" altLang="ja-JP" sz="2800" dirty="0" smtClean="0"/>
          </a:p>
          <a:p>
            <a:r>
              <a:rPr lang="ja-JP" altLang="en-US" sz="2800" dirty="0" smtClean="0"/>
              <a:t>色々調べた所</a:t>
            </a:r>
            <a:r>
              <a:rPr lang="en-US" altLang="ja-JP" sz="2800" dirty="0" smtClean="0"/>
              <a:t>New</a:t>
            </a:r>
            <a:r>
              <a:rPr lang="ja-JP" altLang="en-US" sz="2800" dirty="0" smtClean="0"/>
              <a:t>バージョンでプロキシを通す方法が判明したので</a:t>
            </a:r>
            <a:endParaRPr lang="en-US" altLang="ja-JP" sz="2800" dirty="0" smtClean="0"/>
          </a:p>
          <a:p>
            <a:r>
              <a:rPr lang="ja-JP" altLang="en-US" sz="2800" dirty="0" smtClean="0"/>
              <a:t>説明します。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64947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6829" y="407323"/>
            <a:ext cx="3958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 smtClean="0"/>
              <a:t>Issue</a:t>
            </a:r>
            <a:r>
              <a:rPr lang="ja-JP" altLang="en-US" sz="5400" dirty="0" smtClean="0"/>
              <a:t>とは！</a:t>
            </a:r>
            <a:endParaRPr lang="en-US" altLang="ja-JP" sz="5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6829" y="1795548"/>
            <a:ext cx="116749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直訳で問題！</a:t>
            </a:r>
            <a:endParaRPr kumimoji="1" lang="en-US" altLang="ja-JP" sz="2800" dirty="0" smtClean="0"/>
          </a:p>
          <a:p>
            <a:r>
              <a:rPr kumimoji="1" lang="en-US" altLang="ja-JP" sz="2800" dirty="0" err="1" smtClean="0"/>
              <a:t>Github</a:t>
            </a:r>
            <a:r>
              <a:rPr kumimoji="1" lang="ja-JP" altLang="en-US" sz="2800" dirty="0" smtClean="0"/>
              <a:t>では仕事の指示を記入します！</a:t>
            </a:r>
            <a:endParaRPr lang="en-US" altLang="ja-JP" sz="2800" dirty="0"/>
          </a:p>
          <a:p>
            <a:r>
              <a:rPr lang="en-US" altLang="ja-JP" sz="2800" dirty="0" smtClean="0"/>
              <a:t>Issue</a:t>
            </a:r>
            <a:r>
              <a:rPr lang="ja-JP" altLang="en-US" sz="2800" dirty="0" smtClean="0"/>
              <a:t>自体は誰でも立てれますが、</a:t>
            </a:r>
            <a:endParaRPr lang="en-US" altLang="ja-JP" sz="2800" dirty="0" smtClean="0"/>
          </a:p>
          <a:p>
            <a:r>
              <a:rPr lang="ja-JP" altLang="en-US" sz="2800" dirty="0" smtClean="0"/>
              <a:t>リーダーなど立てる人を決めた方がトラブルが少ないかもしれません！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建て方</a:t>
            </a:r>
            <a:r>
              <a:rPr lang="ja-JP" altLang="en-US" sz="2800" dirty="0"/>
              <a:t>その他</a:t>
            </a:r>
            <a:r>
              <a:rPr lang="ja-JP" altLang="en-US" sz="2800" dirty="0" smtClean="0"/>
              <a:t>もろもろは実際の画面で説明！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60551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6829" y="407323"/>
            <a:ext cx="4532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 smtClean="0"/>
              <a:t>Branch</a:t>
            </a:r>
            <a:r>
              <a:rPr lang="ja-JP" altLang="en-US" sz="5400" dirty="0" smtClean="0"/>
              <a:t>とは！</a:t>
            </a:r>
            <a:endParaRPr lang="en-US" altLang="ja-JP" sz="5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6829" y="1795548"/>
            <a:ext cx="113159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直訳で</a:t>
            </a:r>
            <a:r>
              <a:rPr lang="ja-JP" altLang="en-US" sz="2800" dirty="0"/>
              <a:t>枝</a:t>
            </a:r>
            <a:r>
              <a:rPr kumimoji="1" lang="ja-JP" altLang="en-US" sz="2800" dirty="0" smtClean="0"/>
              <a:t>！</a:t>
            </a:r>
            <a:endParaRPr kumimoji="1" lang="en-US" altLang="ja-JP" sz="2800" dirty="0" smtClean="0"/>
          </a:p>
          <a:p>
            <a:r>
              <a:rPr kumimoji="1" lang="en-US" altLang="ja-JP" sz="2800" dirty="0" err="1" smtClean="0"/>
              <a:t>Github</a:t>
            </a:r>
            <a:r>
              <a:rPr kumimoji="1" lang="ja-JP" altLang="en-US" sz="2800" dirty="0" smtClean="0"/>
              <a:t>では</a:t>
            </a:r>
            <a:r>
              <a:rPr kumimoji="1" lang="en-US" altLang="ja-JP" sz="2800" dirty="0" smtClean="0"/>
              <a:t>issue</a:t>
            </a:r>
            <a:r>
              <a:rPr kumimoji="1" lang="ja-JP" altLang="en-US" sz="2800" dirty="0" smtClean="0"/>
              <a:t>を元に自分の作業領域を作成することです！</a:t>
            </a:r>
            <a:endParaRPr kumimoji="1" lang="en-US" altLang="ja-JP" sz="2800" dirty="0" smtClean="0"/>
          </a:p>
          <a:p>
            <a:r>
              <a:rPr lang="ja-JP" altLang="en-US" sz="2800" dirty="0"/>
              <a:t>自分の作業</a:t>
            </a:r>
            <a:r>
              <a:rPr lang="ja-JP" altLang="en-US" sz="2800" dirty="0" smtClean="0"/>
              <a:t>領域を作成する理由としては皆が一つの作業領域に更新を</a:t>
            </a:r>
            <a:endParaRPr lang="en-US" altLang="ja-JP" sz="2800" dirty="0" smtClean="0"/>
          </a:p>
          <a:p>
            <a:r>
              <a:rPr lang="ja-JP" altLang="en-US" sz="2800" dirty="0"/>
              <a:t>書</a:t>
            </a:r>
            <a:r>
              <a:rPr lang="ja-JP" altLang="en-US" sz="2800" dirty="0" err="1"/>
              <a:t>け</a:t>
            </a:r>
            <a:r>
              <a:rPr lang="ja-JP" altLang="en-US" sz="2800" dirty="0" smtClean="0"/>
              <a:t>続けるとごちゃごちゃして何が何だかわからなくなるからです。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lang="ja-JP" altLang="en-US" sz="2800" dirty="0"/>
              <a:t>これ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issue</a:t>
            </a:r>
            <a:r>
              <a:rPr lang="ja-JP" altLang="en-US" sz="2800" dirty="0" smtClean="0"/>
              <a:t>を割り振られた人が作成。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切り分け方は実際の画面で説明！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400068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06829" y="407323"/>
            <a:ext cx="6120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 err="1" smtClean="0"/>
              <a:t>PullRequest</a:t>
            </a:r>
            <a:r>
              <a:rPr lang="ja-JP" altLang="en-US" sz="5400" dirty="0" smtClean="0"/>
              <a:t>とは！</a:t>
            </a:r>
            <a:endParaRPr lang="en-US" altLang="ja-JP" sz="54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6829" y="1795548"/>
            <a:ext cx="1003031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Github</a:t>
            </a:r>
            <a:r>
              <a:rPr kumimoji="1" lang="ja-JP" altLang="en-US" sz="2800" dirty="0" smtClean="0"/>
              <a:t>では</a:t>
            </a:r>
            <a:r>
              <a:rPr kumimoji="1" lang="en-US" altLang="ja-JP" sz="2800" dirty="0" smtClean="0"/>
              <a:t>issue</a:t>
            </a:r>
            <a:r>
              <a:rPr lang="ja-JP" altLang="en-US" sz="2800" dirty="0" smtClean="0"/>
              <a:t>を指示した人に、</a:t>
            </a:r>
            <a:endParaRPr lang="en-US" altLang="ja-JP" sz="2800" dirty="0" smtClean="0"/>
          </a:p>
          <a:p>
            <a:r>
              <a:rPr lang="en-US" altLang="ja-JP" sz="2800" dirty="0" smtClean="0"/>
              <a:t>issue</a:t>
            </a:r>
            <a:r>
              <a:rPr lang="ja-JP" altLang="en-US" sz="2800" dirty="0" smtClean="0"/>
              <a:t>を割り振られた作業者が統合をするときに実行します。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 smtClean="0"/>
              <a:t>Pull</a:t>
            </a:r>
            <a:r>
              <a:rPr lang="ja-JP" altLang="en-US" sz="2800" dirty="0" smtClean="0"/>
              <a:t>が自分の作業領域を皆の場所に統合。</a:t>
            </a:r>
            <a:endParaRPr lang="en-US" altLang="ja-JP" sz="2800" dirty="0" smtClean="0"/>
          </a:p>
          <a:p>
            <a:r>
              <a:rPr lang="en-US" altLang="ja-JP" sz="2800" dirty="0" smtClean="0"/>
              <a:t>Request</a:t>
            </a:r>
            <a:r>
              <a:rPr lang="ja-JP" altLang="en-US" sz="2800" dirty="0" smtClean="0"/>
              <a:t>がそれを了承してもらう事を依頼することです。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実際に流れだけ画面でやってみます</a:t>
            </a:r>
            <a:r>
              <a:rPr lang="ja-JP" altLang="en-US" sz="2800" dirty="0"/>
              <a:t>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2372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241</Words>
  <Application>Microsoft Office PowerPoint</Application>
  <PresentationFormat>ワイド画面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Issue&amp;pullRequestの流れ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Issue&amp;pullRequestの流れ</dc:title>
  <dc:creator>服部　直樹</dc:creator>
  <cp:lastModifiedBy>服部　直樹</cp:lastModifiedBy>
  <cp:revision>2</cp:revision>
  <dcterms:created xsi:type="dcterms:W3CDTF">2017-10-27T00:28:16Z</dcterms:created>
  <dcterms:modified xsi:type="dcterms:W3CDTF">2017-10-27T00:44:31Z</dcterms:modified>
</cp:coreProperties>
</file>