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3F6F-729F-4772-99B9-342B55CB3BF8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4A0A-9F24-4687-951C-21D2455B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7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2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D60-7977-4250-98AD-CC5A8A7CB987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運用の勧め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27897" y="4883124"/>
            <a:ext cx="2849880" cy="34747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3" y="2978201"/>
            <a:ext cx="8252959" cy="4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7" y="3170157"/>
            <a:ext cx="3841848" cy="38418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098" y="359402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</a:t>
            </a:r>
            <a:r>
              <a:rPr lang="ja-JP" altLang="en-US" sz="3200" dirty="0" err="1" smtClean="0"/>
              <a:t>って</a:t>
            </a:r>
            <a:r>
              <a:rPr lang="ja-JP" altLang="en-US" sz="3200" dirty="0" smtClean="0"/>
              <a:t>何？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480" y="103327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バージョン管理システム</a:t>
            </a:r>
            <a:r>
              <a:rPr lang="ja-JP" altLang="en-US" dirty="0" smtClean="0"/>
              <a:t>。敢えて詳しくは説明しません。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098" y="1580794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との違いって何？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1480" y="2392337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ページ上で見やすくしたもの。同上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</a:t>
            </a:r>
            <a:endParaRPr kumimoji="1" lang="ja-JP" altLang="en-US" sz="6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1098" y="30078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でも難しいんでしょ？</a:t>
            </a:r>
            <a:endParaRPr lang="en-US" altLang="ja-JP" sz="3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1479" y="380807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ツールを使えば思ったより全然楽です。</a:t>
            </a:r>
            <a:endParaRPr lang="en-US" altLang="ja-JP" dirty="0"/>
          </a:p>
          <a:p>
            <a:r>
              <a:rPr lang="ja-JP" altLang="en-US" dirty="0" smtClean="0"/>
              <a:t>強いて言うなら新しい用語ばかりなので、</a:t>
            </a:r>
            <a:endParaRPr lang="en-US" altLang="ja-JP" dirty="0" smtClean="0"/>
          </a:p>
          <a:p>
            <a:r>
              <a:rPr lang="ja-JP" altLang="en-US" dirty="0"/>
              <a:t>なれる</a:t>
            </a:r>
            <a:r>
              <a:rPr lang="ja-JP" altLang="en-US" dirty="0" smtClean="0"/>
              <a:t>まで時間がかかります。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30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5440" y="3645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使うメリットとは？</a:t>
            </a:r>
            <a:endParaRPr lang="en-US" altLang="ja-JP" sz="3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40" y="1828149"/>
            <a:ext cx="116749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会社でバージョン管理ソフトは絶対使う。</a:t>
            </a:r>
            <a:endParaRPr lang="en-US" altLang="ja-JP" sz="2800" dirty="0"/>
          </a:p>
          <a:p>
            <a:r>
              <a:rPr lang="ja-JP" altLang="en-US" sz="2800" dirty="0" smtClean="0"/>
              <a:t>集団制作の時に</a:t>
            </a:r>
            <a:r>
              <a:rPr lang="ja-JP" altLang="en-US" sz="2800" b="1" u="sng" dirty="0" smtClean="0"/>
              <a:t>ちゃんと理解</a:t>
            </a:r>
            <a:r>
              <a:rPr lang="ja-JP" altLang="en-US" sz="2800" dirty="0" smtClean="0"/>
              <a:t>して使うと作業効率が上がる。（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余談）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使う。</a:t>
            </a:r>
            <a:endParaRPr lang="en-US" altLang="ja-JP" sz="2800" dirty="0"/>
          </a:p>
          <a:p>
            <a:r>
              <a:rPr lang="ja-JP" altLang="en-US" sz="2800" dirty="0" smtClean="0"/>
              <a:t>記録が（嫌でも）しっかり残る（サボリがばれる）。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各々がやることが分かりやすい。（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実際の説明書を見て説明）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</a:t>
            </a:r>
            <a:r>
              <a:rPr lang="ja-JP" altLang="en-US" sz="2800" dirty="0" smtClean="0">
                <a:solidFill>
                  <a:srgbClr val="FF0000"/>
                </a:solidFill>
              </a:rPr>
              <a:t>バージョン管理ソフトは絶対使うんだから黙ってやれ。</a:t>
            </a:r>
            <a:endParaRPr lang="en-US" altLang="ja-JP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62558" y="2552416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08" y="3085950"/>
            <a:ext cx="3772050" cy="37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3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66488"/>
            <a:ext cx="94179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リポジトリ（直訳で倉庫、まぁ作業場みたいな感じでとらえると良いかも）</a:t>
            </a:r>
            <a:endParaRPr lang="en-US" altLang="ja-JP" b="1" dirty="0" smtClean="0"/>
          </a:p>
          <a:p>
            <a:r>
              <a:rPr lang="ja-JP" altLang="en-US" dirty="0" smtClean="0"/>
              <a:t>作業する場所、最初に作成するもの。</a:t>
            </a:r>
            <a:endParaRPr lang="en-US" altLang="ja-JP" dirty="0"/>
          </a:p>
          <a:p>
            <a:r>
              <a:rPr lang="ja-JP" altLang="en-US" dirty="0" smtClean="0"/>
              <a:t>そういう名前と認識すればＯＫ。</a:t>
            </a:r>
            <a:endParaRPr lang="en-US" altLang="ja-JP" dirty="0" smtClean="0"/>
          </a:p>
          <a:p>
            <a:r>
              <a:rPr lang="ja-JP" altLang="en-US" b="1" dirty="0" smtClean="0"/>
              <a:t>ブランチ（枝）</a:t>
            </a:r>
            <a:endParaRPr lang="en-US" altLang="ja-JP" b="1" dirty="0" smtClean="0"/>
          </a:p>
          <a:p>
            <a:r>
              <a:rPr lang="ja-JP" altLang="en-US" dirty="0" smtClean="0"/>
              <a:t>名前の通り、主軸から作業を分けるために枝別れした領域を作る。</a:t>
            </a:r>
            <a:endParaRPr lang="en-US" altLang="ja-JP" dirty="0" smtClean="0"/>
          </a:p>
          <a:p>
            <a:r>
              <a:rPr lang="ja-JP" altLang="en-US" b="1" dirty="0" smtClean="0"/>
              <a:t>プル、クローン</a:t>
            </a:r>
            <a:endParaRPr lang="en-US" altLang="ja-JP" b="1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ja-JP" altLang="en-US" dirty="0" smtClean="0"/>
              <a:t>データを持ってくる</a:t>
            </a:r>
            <a:endParaRPr lang="en-US" altLang="ja-JP" dirty="0" smtClean="0"/>
          </a:p>
          <a:p>
            <a:r>
              <a:rPr lang="ja-JP" altLang="en-US" b="1" dirty="0" smtClean="0"/>
              <a:t>コミット</a:t>
            </a:r>
            <a:endParaRPr lang="en-US" altLang="ja-JP" b="1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した作業を統合するためにマスターブランチに投げる（この時点では統合されない）</a:t>
            </a:r>
            <a:endParaRPr lang="en-US" altLang="ja-JP" dirty="0" smtClean="0"/>
          </a:p>
          <a:p>
            <a:r>
              <a:rPr lang="ja-JP" altLang="en-US" b="1" dirty="0" smtClean="0"/>
              <a:t>マージ</a:t>
            </a:r>
            <a:endParaRPr lang="en-US" altLang="ja-JP" b="1" dirty="0" smtClean="0"/>
          </a:p>
          <a:p>
            <a:r>
              <a:rPr lang="ja-JP" altLang="en-US" dirty="0" smtClean="0"/>
              <a:t>投げられてきたコミットを統合する。</a:t>
            </a:r>
            <a:endParaRPr lang="en-US" altLang="ja-JP" dirty="0"/>
          </a:p>
          <a:p>
            <a:r>
              <a:rPr lang="en-US" altLang="ja-JP" b="1" dirty="0" smtClean="0"/>
              <a:t>Sync(</a:t>
            </a:r>
            <a:r>
              <a:rPr lang="ja-JP" altLang="en-US" b="1" dirty="0" smtClean="0"/>
              <a:t>変更来ました</a:t>
            </a:r>
            <a:r>
              <a:rPr lang="en-US" altLang="ja-JP" b="1" dirty="0" smtClean="0"/>
              <a:t>)-&gt;push origin</a:t>
            </a:r>
          </a:p>
          <a:p>
            <a:r>
              <a:rPr lang="ja-JP" altLang="en-US" dirty="0" smtClean="0"/>
              <a:t>自分が投げたコミットをアップすると同時に最新版とってくる。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1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7" y="3180258"/>
            <a:ext cx="3677742" cy="367774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692845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4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使うツールとかおすすめツールとか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7119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GITHUB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DESKTOP</a:t>
            </a:r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との通信を簡単にしてくれるソフト。</a:t>
            </a:r>
            <a:endParaRPr lang="en-US" altLang="ja-JP" dirty="0" smtClean="0"/>
          </a:p>
          <a:p>
            <a:r>
              <a:rPr lang="ja-JP" altLang="en-US" dirty="0" smtClean="0"/>
              <a:t>今回使うんで必須。</a:t>
            </a:r>
            <a:endParaRPr lang="en-US" altLang="ja-JP" dirty="0" smtClean="0"/>
          </a:p>
          <a:p>
            <a:r>
              <a:rPr lang="en-US" altLang="ja-JP" b="1" dirty="0" smtClean="0"/>
              <a:t>Unity</a:t>
            </a:r>
            <a:endParaRPr lang="en-US" altLang="ja-JP" b="1" dirty="0"/>
          </a:p>
          <a:p>
            <a:r>
              <a:rPr lang="ja-JP" altLang="en-US" dirty="0" smtClean="0"/>
              <a:t>いわずと知れた神ソフト。正直これ以外いる？</a:t>
            </a:r>
            <a:endParaRPr lang="en-US" altLang="ja-JP" dirty="0" smtClean="0"/>
          </a:p>
          <a:p>
            <a:r>
              <a:rPr lang="en-US" altLang="ja-JP" b="1" dirty="0" smtClean="0"/>
              <a:t>Slack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と連携も出来て、更新ごとに通知とか出来る。</a:t>
            </a:r>
            <a:endParaRPr lang="en-US" altLang="ja-JP" dirty="0" smtClean="0"/>
          </a:p>
          <a:p>
            <a:r>
              <a:rPr lang="en-US" altLang="ja-JP" b="1" dirty="0" smtClean="0"/>
              <a:t>Trello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タブと密接な関係なんと上記の</a:t>
            </a:r>
            <a:r>
              <a:rPr lang="en-US" altLang="ja-JP" b="1" dirty="0" smtClean="0"/>
              <a:t>Slack</a:t>
            </a:r>
            <a:r>
              <a:rPr lang="ja-JP" altLang="en-US" dirty="0" smtClean="0"/>
              <a:t>とも連携可能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1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54496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5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今回やってみること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8117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説明資料</a:t>
            </a:r>
            <a:r>
              <a:rPr lang="ja-JP" altLang="en-US" sz="3200" dirty="0" smtClean="0"/>
              <a:t>を見つつ、</a:t>
            </a:r>
            <a:endParaRPr lang="en-US" altLang="ja-JP" sz="3200" dirty="0" smtClean="0"/>
          </a:p>
          <a:p>
            <a:r>
              <a:rPr lang="en-US" altLang="ja-JP" sz="3200" dirty="0" smtClean="0"/>
              <a:t>Unity</a:t>
            </a:r>
            <a:r>
              <a:rPr lang="ja-JP" altLang="en-US" sz="3200" dirty="0" smtClean="0"/>
              <a:t>で</a:t>
            </a:r>
            <a:r>
              <a:rPr lang="en-US" altLang="ja-JP" sz="3200" dirty="0" err="1" smtClean="0"/>
              <a:t>github</a:t>
            </a:r>
            <a:r>
              <a:rPr lang="ja-JP" altLang="en-US" sz="3200" dirty="0" smtClean="0"/>
              <a:t>をやる下準備をしてみよう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smtClean="0"/>
              <a:t>実際の動作確認は次回。</a:t>
            </a:r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1" y="3146572"/>
            <a:ext cx="3821859" cy="38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5991" y="2597551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6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357" y="2671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体験談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480" y="861585"/>
            <a:ext cx="9199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成功例</a:t>
            </a:r>
            <a:endParaRPr lang="en-US" altLang="ja-JP" b="1" dirty="0" smtClean="0"/>
          </a:p>
          <a:p>
            <a:r>
              <a:rPr lang="ja-JP" altLang="en-US" dirty="0" smtClean="0"/>
              <a:t>ゲームジャム出場時二人でやった時に、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を立て、</a:t>
            </a:r>
            <a:endParaRPr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で管理しつつ進めたところ統合の手間が一切いらなくなった。</a:t>
            </a:r>
            <a:endParaRPr lang="en-US" altLang="ja-JP" dirty="0" smtClean="0"/>
          </a:p>
          <a:p>
            <a:r>
              <a:rPr lang="ja-JP" altLang="en-US" dirty="0" smtClean="0"/>
              <a:t>グーグルドライブ、</a:t>
            </a:r>
            <a:r>
              <a:rPr lang="ja-JP" altLang="en-US" dirty="0"/>
              <a:t>ＤＲＯＰ</a:t>
            </a:r>
            <a:r>
              <a:rPr lang="en-US" altLang="ja-JP" dirty="0" smtClean="0"/>
              <a:t>BOX</a:t>
            </a:r>
            <a:r>
              <a:rPr lang="ja-JP" altLang="en-US" dirty="0" smtClean="0"/>
              <a:t>と違い、アップ、報告、確認、ダウンロードでなく、</a:t>
            </a:r>
            <a:endParaRPr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がアップロードすると同時に勝手に二人の統合が出てきてとても楽だった。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" y="2736050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失敗例</a:t>
            </a:r>
            <a:endParaRPr lang="en-US" altLang="ja-JP" b="1" dirty="0" smtClean="0"/>
          </a:p>
          <a:p>
            <a:r>
              <a:rPr lang="ja-JP" altLang="en-US" dirty="0" smtClean="0"/>
              <a:t>チーム制作時使い方がわからないながら試行錯誤で投入。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な誰かが担当のソースを書く、後で下手に書き直さない、</a:t>
            </a:r>
            <a:endParaRPr lang="en-US" altLang="ja-JP" dirty="0" smtClean="0"/>
          </a:p>
          <a:p>
            <a:r>
              <a:rPr lang="ja-JP" altLang="en-US" dirty="0" smtClean="0"/>
              <a:t>同期をしっかり行わないなどの問題からソースコードの激突や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のＰＣで動きもう一方で動かないなどの問題が多発。</a:t>
            </a:r>
            <a:endParaRPr lang="en-US" altLang="ja-JP" dirty="0" smtClean="0"/>
          </a:p>
          <a:p>
            <a:r>
              <a:rPr lang="ja-JP" altLang="en-US" dirty="0" smtClean="0"/>
              <a:t>複数人で同じファイルをいじっていたりもしていた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1480" y="476720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/>
              <a:t>GIT</a:t>
            </a:r>
            <a:r>
              <a:rPr lang="ja-JP" altLang="en-US" sz="2000" b="1" i="1" dirty="0" smtClean="0"/>
              <a:t>はしっかり理解すべき点をきちんと押さえよう！</a:t>
            </a:r>
            <a:endParaRPr lang="en-US" altLang="ja-JP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465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GITHUB運用の勧め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GITHUB運用の勧め</dc:title>
  <dc:creator>服部　直樹</dc:creator>
  <cp:lastModifiedBy>服部　直樹</cp:lastModifiedBy>
  <cp:revision>26</cp:revision>
  <dcterms:created xsi:type="dcterms:W3CDTF">2017-06-02T04:34:25Z</dcterms:created>
  <dcterms:modified xsi:type="dcterms:W3CDTF">2017-06-04T21:31:19Z</dcterms:modified>
</cp:coreProperties>
</file>