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C3F6F-729F-4772-99B9-342B55CB3BF8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64A0A-9F24-4687-951C-21D2455B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97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72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81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01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00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63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7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17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27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55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56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3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6D60-7977-4250-98AD-CC5A8A7CB987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34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運用の勧め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27897" y="4883124"/>
            <a:ext cx="2849880" cy="34747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GT3_15_</a:t>
            </a:r>
            <a:r>
              <a:rPr kumimoji="1" lang="ja-JP" altLang="en-US" dirty="0" smtClean="0"/>
              <a:t>服部直樹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33" y="2978201"/>
            <a:ext cx="8252959" cy="433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97" y="3170157"/>
            <a:ext cx="3841848" cy="384184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21098" y="359402"/>
            <a:ext cx="2502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GIT</a:t>
            </a:r>
            <a:r>
              <a:rPr lang="ja-JP" altLang="en-US" sz="3200" dirty="0" err="1" smtClean="0"/>
              <a:t>って</a:t>
            </a:r>
            <a:r>
              <a:rPr lang="ja-JP" altLang="en-US" sz="3200" dirty="0" smtClean="0"/>
              <a:t>何？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1480" y="1033272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バージョン管理</a:t>
            </a:r>
            <a:r>
              <a:rPr lang="ja-JP" altLang="en-US" dirty="0" smtClean="0"/>
              <a:t>ツール。敢えて詳しくは説明しません。</a:t>
            </a:r>
            <a:endParaRPr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1098" y="1580794"/>
            <a:ext cx="5032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GITHUB</a:t>
            </a:r>
            <a:r>
              <a:rPr lang="ja-JP" altLang="en-US" sz="3200" dirty="0" smtClean="0"/>
              <a:t>との違いって何？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1480" y="2392337"/>
            <a:ext cx="611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GIT</a:t>
            </a:r>
            <a:r>
              <a:rPr lang="en-US" altLang="ja-JP" dirty="0" smtClean="0"/>
              <a:t>HUB</a:t>
            </a:r>
            <a:r>
              <a:rPr lang="ja-JP" altLang="en-US" dirty="0" smtClean="0"/>
              <a:t>は</a:t>
            </a:r>
            <a:r>
              <a:rPr lang="en-US" altLang="ja-JP" dirty="0" smtClean="0"/>
              <a:t>GIT</a:t>
            </a:r>
            <a:r>
              <a:rPr lang="ja-JP" altLang="en-US" dirty="0" smtClean="0"/>
              <a:t>を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ページ上で見やすくした</a:t>
            </a:r>
            <a:r>
              <a:rPr lang="ja-JP" altLang="en-US" smtClean="0"/>
              <a:t>もの。同上</a:t>
            </a:r>
            <a:endParaRPr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1098" y="2995769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使うメリットとは？</a:t>
            </a:r>
            <a:endParaRPr lang="en-US" altLang="ja-JP" sz="32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1098" y="3674770"/>
            <a:ext cx="78518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会社でバージョン管理ソフトは絶対使う。</a:t>
            </a:r>
            <a:endParaRPr lang="en-US" altLang="ja-JP" dirty="0"/>
          </a:p>
          <a:p>
            <a:r>
              <a:rPr lang="ja-JP" altLang="en-US" dirty="0" smtClean="0"/>
              <a:t>集団制作の時に</a:t>
            </a:r>
            <a:r>
              <a:rPr lang="ja-JP" altLang="en-US" b="1" u="sng" dirty="0" smtClean="0"/>
              <a:t>ちゃんと理解</a:t>
            </a:r>
            <a:r>
              <a:rPr lang="ja-JP" altLang="en-US" dirty="0" smtClean="0"/>
              <a:t>して使うと作業効率が上がる。（</a:t>
            </a:r>
            <a:r>
              <a:rPr lang="en-US" altLang="ja-JP" dirty="0" smtClean="0"/>
              <a:t>※2P</a:t>
            </a:r>
            <a:r>
              <a:rPr lang="ja-JP" altLang="en-US" dirty="0" smtClean="0"/>
              <a:t>後述）</a:t>
            </a:r>
            <a:endParaRPr lang="en-US" altLang="ja-JP" dirty="0" smtClean="0"/>
          </a:p>
          <a:p>
            <a:r>
              <a:rPr lang="ja-JP" altLang="en-US" dirty="0">
                <a:solidFill>
                  <a:srgbClr val="FF0000"/>
                </a:solidFill>
              </a:rPr>
              <a:t>会社でバージョン管理ソフトは絶対</a:t>
            </a:r>
            <a:r>
              <a:rPr lang="ja-JP" altLang="en-US" dirty="0" smtClean="0">
                <a:solidFill>
                  <a:srgbClr val="FF0000"/>
                </a:solidFill>
              </a:rPr>
              <a:t>使う。</a:t>
            </a:r>
            <a:endParaRPr lang="en-US" altLang="ja-JP" dirty="0"/>
          </a:p>
          <a:p>
            <a:r>
              <a:rPr lang="ja-JP" altLang="en-US" dirty="0" smtClean="0"/>
              <a:t>記録が（嫌でも）しっかり残る（サボリがばれる）。</a:t>
            </a:r>
            <a:endParaRPr lang="en-US" altLang="ja-JP" dirty="0" smtClean="0"/>
          </a:p>
          <a:p>
            <a:r>
              <a:rPr lang="ja-JP" altLang="en-US" dirty="0">
                <a:solidFill>
                  <a:srgbClr val="FF0000"/>
                </a:solidFill>
              </a:rPr>
              <a:t>会社でバージョン管理ソフトは絶対</a:t>
            </a:r>
            <a:r>
              <a:rPr lang="ja-JP" altLang="en-US" dirty="0" smtClean="0">
                <a:solidFill>
                  <a:srgbClr val="FF0000"/>
                </a:solidFill>
              </a:rPr>
              <a:t>使う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各々がやることが分かりやすい。（</a:t>
            </a:r>
            <a:r>
              <a:rPr lang="en-US" altLang="ja-JP" dirty="0" smtClean="0"/>
              <a:t>※</a:t>
            </a:r>
            <a:r>
              <a:rPr lang="ja-JP" altLang="en-US" dirty="0" smtClean="0"/>
              <a:t>実際の説明書を見て説明）</a:t>
            </a:r>
            <a:endParaRPr lang="en-US" altLang="ja-JP" dirty="0" smtClean="0"/>
          </a:p>
          <a:p>
            <a:r>
              <a:rPr lang="ja-JP" altLang="en-US" dirty="0">
                <a:solidFill>
                  <a:srgbClr val="FF0000"/>
                </a:solidFill>
              </a:rPr>
              <a:t>会社で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バージョン管理ソフトは絶対使うんだから黙ってやれ。</a:t>
            </a:r>
            <a:endParaRPr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95587" y="2577003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1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6302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751" y="3337409"/>
            <a:ext cx="5218249" cy="418128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435991" y="2597551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2</a:t>
            </a:r>
            <a:endParaRPr kumimoji="1" lang="ja-JP" altLang="en-US" sz="6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8357" y="26712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体験談</a:t>
            </a:r>
            <a:endParaRPr kumimoji="1" lang="ja-JP" altLang="en-US" sz="32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1480" y="861585"/>
            <a:ext cx="9199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成功例</a:t>
            </a:r>
            <a:endParaRPr lang="en-US" altLang="ja-JP" dirty="0" smtClean="0"/>
          </a:p>
          <a:p>
            <a:r>
              <a:rPr lang="ja-JP" altLang="en-US" dirty="0" smtClean="0"/>
              <a:t>ゲームジャム出場時二人でやった時に、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を立て、</a:t>
            </a:r>
            <a:endParaRPr lang="en-US" altLang="ja-JP" dirty="0" smtClean="0"/>
          </a:p>
          <a:p>
            <a:r>
              <a:rPr lang="en-US" altLang="ja-JP" dirty="0" smtClean="0"/>
              <a:t>UNITY</a:t>
            </a:r>
            <a:r>
              <a:rPr lang="ja-JP" altLang="en-US" dirty="0" smtClean="0"/>
              <a:t>を</a:t>
            </a:r>
            <a:r>
              <a:rPr lang="en-US" altLang="ja-JP" dirty="0" smtClean="0"/>
              <a:t>GIT</a:t>
            </a:r>
            <a:r>
              <a:rPr lang="ja-JP" altLang="en-US" dirty="0" smtClean="0"/>
              <a:t>で管理しつつ進めたところ統合の手間が一切いらなくなった。</a:t>
            </a:r>
            <a:endParaRPr lang="en-US" altLang="ja-JP" dirty="0" smtClean="0"/>
          </a:p>
          <a:p>
            <a:r>
              <a:rPr lang="ja-JP" altLang="en-US" dirty="0" smtClean="0"/>
              <a:t>グーグルドライブ、</a:t>
            </a:r>
            <a:r>
              <a:rPr lang="ja-JP" altLang="en-US" dirty="0"/>
              <a:t>ＤＲＯＰ</a:t>
            </a:r>
            <a:r>
              <a:rPr lang="en-US" altLang="ja-JP" dirty="0" smtClean="0"/>
              <a:t>BOX</a:t>
            </a:r>
            <a:r>
              <a:rPr lang="ja-JP" altLang="en-US" dirty="0" smtClean="0"/>
              <a:t>と違い、アップ、報告、確認、ダウンロードでなく、</a:t>
            </a:r>
            <a:endParaRPr lang="en-US" altLang="ja-JP" dirty="0" smtClean="0"/>
          </a:p>
          <a:p>
            <a:r>
              <a:rPr lang="ja-JP" altLang="en-US" dirty="0"/>
              <a:t>自分</a:t>
            </a:r>
            <a:r>
              <a:rPr lang="ja-JP" altLang="en-US" dirty="0" smtClean="0"/>
              <a:t>がアップロードすると同時に勝手に二人の統合が出てきてとても楽だった。</a:t>
            </a:r>
            <a:endParaRPr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1480" y="2736050"/>
            <a:ext cx="68788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失敗例</a:t>
            </a:r>
            <a:endParaRPr lang="en-US" altLang="ja-JP" dirty="0" smtClean="0"/>
          </a:p>
          <a:p>
            <a:r>
              <a:rPr lang="ja-JP" altLang="en-US" dirty="0" smtClean="0"/>
              <a:t>チーム制作時使い方がわからないながら試行錯誤で投入。</a:t>
            </a:r>
            <a:endParaRPr lang="en-US" altLang="ja-JP" dirty="0" smtClean="0"/>
          </a:p>
          <a:p>
            <a:r>
              <a:rPr lang="ja-JP" altLang="en-US" dirty="0"/>
              <a:t>基本的</a:t>
            </a:r>
            <a:r>
              <a:rPr lang="ja-JP" altLang="en-US" dirty="0" smtClean="0"/>
              <a:t>な誰かが担当のソースを書く、後で下手に書き直さない、</a:t>
            </a:r>
            <a:endParaRPr lang="en-US" altLang="ja-JP" dirty="0" smtClean="0"/>
          </a:p>
          <a:p>
            <a:r>
              <a:rPr lang="ja-JP" altLang="en-US" dirty="0" smtClean="0"/>
              <a:t>同期をしっかり行わないなどの問題からソースコードの激突や</a:t>
            </a:r>
            <a:endParaRPr lang="en-US" altLang="ja-JP" dirty="0" smtClean="0"/>
          </a:p>
          <a:p>
            <a:r>
              <a:rPr lang="ja-JP" altLang="en-US" dirty="0"/>
              <a:t>一方</a:t>
            </a:r>
            <a:r>
              <a:rPr lang="ja-JP" altLang="en-US" dirty="0" smtClean="0"/>
              <a:t>のＰＣで動きもう一方で動かないなどの問題が多発。</a:t>
            </a:r>
            <a:endParaRPr lang="en-US" altLang="ja-JP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11480" y="4767209"/>
            <a:ext cx="6250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i="1" dirty="0" smtClean="0"/>
              <a:t>GIT</a:t>
            </a:r>
            <a:r>
              <a:rPr lang="ja-JP" altLang="en-US" sz="2000" b="1" i="1" dirty="0" smtClean="0"/>
              <a:t>はしっかり理解すべき点をきちんと押さえよう！</a:t>
            </a:r>
            <a:endParaRPr lang="en-US" altLang="ja-JP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503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25" y="2964581"/>
            <a:ext cx="4259796" cy="425979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795587" y="245674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3</a:t>
            </a:r>
            <a:endParaRPr kumimoji="1" lang="ja-JP" altLang="en-US" sz="6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8357" y="2671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用語</a:t>
            </a:r>
            <a:r>
              <a:rPr lang="ja-JP" altLang="en-US" sz="3200" b="1" dirty="0"/>
              <a:t>解説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357" y="1466488"/>
            <a:ext cx="94179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リポジトリ（直訳で倉庫、まぁ作業場みたいな感じでとらえると良いかも）</a:t>
            </a:r>
            <a:endParaRPr lang="en-US" altLang="ja-JP" b="1" dirty="0" smtClean="0"/>
          </a:p>
          <a:p>
            <a:r>
              <a:rPr lang="ja-JP" altLang="en-US" dirty="0" smtClean="0"/>
              <a:t>作業する場所、最初に作成するもの。</a:t>
            </a:r>
            <a:endParaRPr lang="en-US" altLang="ja-JP" dirty="0"/>
          </a:p>
          <a:p>
            <a:r>
              <a:rPr lang="ja-JP" altLang="en-US" dirty="0" smtClean="0"/>
              <a:t>そういう名前と認識すればＯＫ。</a:t>
            </a:r>
            <a:endParaRPr lang="en-US" altLang="ja-JP" dirty="0" smtClean="0"/>
          </a:p>
          <a:p>
            <a:r>
              <a:rPr lang="ja-JP" altLang="en-US" b="1" dirty="0" smtClean="0"/>
              <a:t>ブランチ（枝）</a:t>
            </a:r>
            <a:endParaRPr lang="en-US" altLang="ja-JP" b="1" dirty="0" smtClean="0"/>
          </a:p>
          <a:p>
            <a:r>
              <a:rPr lang="ja-JP" altLang="en-US" dirty="0" smtClean="0"/>
              <a:t>名前の通り、主軸から作業を分けるために枝別れした領域を作る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b="1" dirty="0" smtClean="0"/>
              <a:t>プル、クローン</a:t>
            </a:r>
            <a:endParaRPr lang="en-US" altLang="ja-JP" b="1" dirty="0" smtClean="0"/>
          </a:p>
          <a:p>
            <a:r>
              <a:rPr lang="en-US" altLang="ja-JP" dirty="0" smtClean="0"/>
              <a:t>Web</a:t>
            </a:r>
            <a:r>
              <a:rPr lang="ja-JP" altLang="en-US" smtClean="0"/>
              <a:t>か</a:t>
            </a:r>
            <a:r>
              <a:rPr lang="ja-JP" altLang="en-US"/>
              <a:t>ら</a:t>
            </a:r>
            <a:r>
              <a:rPr lang="ja-JP" altLang="en-US" smtClean="0"/>
              <a:t>データを持ってくる</a:t>
            </a:r>
            <a:endParaRPr lang="en-US" altLang="ja-JP" dirty="0" smtClean="0"/>
          </a:p>
          <a:p>
            <a:r>
              <a:rPr lang="ja-JP" altLang="en-US" b="1" dirty="0" smtClean="0"/>
              <a:t>コミット</a:t>
            </a:r>
            <a:endParaRPr lang="en-US" altLang="ja-JP" b="1" dirty="0" smtClean="0"/>
          </a:p>
          <a:p>
            <a:r>
              <a:rPr lang="ja-JP" altLang="en-US" dirty="0"/>
              <a:t>終了</a:t>
            </a:r>
            <a:r>
              <a:rPr lang="ja-JP" altLang="en-US" dirty="0" smtClean="0"/>
              <a:t>した作業を統合するためにマスターブランチに投げる（この時点では統合されない）</a:t>
            </a:r>
            <a:endParaRPr lang="en-US" altLang="ja-JP" dirty="0" smtClean="0"/>
          </a:p>
          <a:p>
            <a:r>
              <a:rPr lang="ja-JP" altLang="en-US" b="1" dirty="0" smtClean="0"/>
              <a:t>マージ</a:t>
            </a:r>
            <a:endParaRPr lang="en-US" altLang="ja-JP" b="1" dirty="0" smtClean="0"/>
          </a:p>
          <a:p>
            <a:r>
              <a:rPr lang="ja-JP" altLang="en-US" dirty="0" smtClean="0"/>
              <a:t>投げられてきたコミットを統合する。</a:t>
            </a:r>
            <a:endParaRPr lang="en-US" altLang="ja-JP" dirty="0"/>
          </a:p>
          <a:p>
            <a:r>
              <a:rPr lang="en-US" altLang="ja-JP" b="1" dirty="0" smtClean="0"/>
              <a:t>Sync</a:t>
            </a:r>
          </a:p>
          <a:p>
            <a:r>
              <a:rPr lang="ja-JP" altLang="en-US" dirty="0" smtClean="0"/>
              <a:t>自分が投げたコミットをアップすると同時に最新版とってくる。</a:t>
            </a:r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418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27" y="3180258"/>
            <a:ext cx="3677742" cy="367774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692845" y="202219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4</a:t>
            </a:r>
            <a:endParaRPr kumimoji="1"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8357" y="267128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使うツールとかおすすめツールとか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357" y="1745200"/>
            <a:ext cx="71192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GITHUB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DESKTOP</a:t>
            </a:r>
            <a:endParaRPr lang="en-US" altLang="ja-JP" dirty="0"/>
          </a:p>
          <a:p>
            <a:r>
              <a:rPr lang="en-US" altLang="ja-JP" dirty="0" smtClean="0"/>
              <a:t>GITHUB</a:t>
            </a:r>
            <a:r>
              <a:rPr lang="ja-JP" altLang="en-US" dirty="0" smtClean="0"/>
              <a:t>との通信を簡単にしてくれるソフト。</a:t>
            </a:r>
            <a:endParaRPr lang="en-US" altLang="ja-JP" dirty="0" smtClean="0"/>
          </a:p>
          <a:p>
            <a:r>
              <a:rPr lang="en-US" altLang="ja-JP" b="1" dirty="0" smtClean="0"/>
              <a:t>Unity</a:t>
            </a:r>
            <a:endParaRPr lang="en-US" altLang="ja-JP" b="1" dirty="0"/>
          </a:p>
          <a:p>
            <a:r>
              <a:rPr lang="ja-JP" altLang="en-US" dirty="0" smtClean="0"/>
              <a:t>いわずと知れた神ソフト。正直これ以外いる？</a:t>
            </a:r>
            <a:endParaRPr lang="en-US" altLang="ja-JP" dirty="0" smtClean="0"/>
          </a:p>
          <a:p>
            <a:r>
              <a:rPr lang="en-US" altLang="ja-JP" b="1" dirty="0" smtClean="0"/>
              <a:t>Slack</a:t>
            </a:r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と連携も出来て、更新ごとに通知とか出来る。</a:t>
            </a:r>
            <a:endParaRPr lang="en-US" altLang="ja-JP" dirty="0" smtClean="0"/>
          </a:p>
          <a:p>
            <a:r>
              <a:rPr lang="en-US" altLang="ja-JP" b="1" dirty="0" smtClean="0"/>
              <a:t>Trello</a:t>
            </a:r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Project</a:t>
            </a:r>
            <a:r>
              <a:rPr lang="ja-JP" altLang="en-US" dirty="0" smtClean="0"/>
              <a:t>タブと密接な関係なんと上記の</a:t>
            </a:r>
            <a:r>
              <a:rPr lang="en-US" altLang="ja-JP" b="1" dirty="0" smtClean="0"/>
              <a:t>Slack</a:t>
            </a:r>
            <a:r>
              <a:rPr lang="ja-JP" altLang="en-US" dirty="0" smtClean="0"/>
              <a:t>とも連携可能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5917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393</Words>
  <Application>Microsoft Office PowerPoint</Application>
  <PresentationFormat>ワイド画面</PresentationFormat>
  <Paragraphs>53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GITHUB運用の勧め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GITHUB運用の勧め</dc:title>
  <dc:creator>服部　直樹</dc:creator>
  <cp:lastModifiedBy>服部　直樹</cp:lastModifiedBy>
  <cp:revision>16</cp:revision>
  <dcterms:created xsi:type="dcterms:W3CDTF">2017-06-02T04:34:25Z</dcterms:created>
  <dcterms:modified xsi:type="dcterms:W3CDTF">2017-06-02T07:11:28Z</dcterms:modified>
</cp:coreProperties>
</file>