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6600" dirty="0" err="1" smtClean="0"/>
              <a:t>Git</a:t>
            </a:r>
            <a:r>
              <a:rPr kumimoji="1" lang="ja-JP" altLang="en-US" sz="6600" dirty="0" smtClean="0"/>
              <a:t>の研究</a:t>
            </a:r>
            <a:endParaRPr kumimoji="1" lang="ja-JP" altLang="en-US" sz="6600" dirty="0"/>
          </a:p>
        </p:txBody>
      </p:sp>
      <p:sp>
        <p:nvSpPr>
          <p:cNvPr id="3" name="サブタイトル 2"/>
          <p:cNvSpPr>
            <a:spLocks noGrp="1"/>
          </p:cNvSpPr>
          <p:nvPr>
            <p:ph type="subTitle" idx="1"/>
          </p:nvPr>
        </p:nvSpPr>
        <p:spPr/>
        <p:txBody>
          <a:bodyPr/>
          <a:lstStyle/>
          <a:p>
            <a:r>
              <a:rPr lang="en-US" altLang="ja-JP" dirty="0" smtClean="0"/>
              <a:t>Gt3_15_</a:t>
            </a:r>
            <a:r>
              <a:rPr lang="ja-JP" altLang="en-US" dirty="0" smtClean="0"/>
              <a:t>服部直樹</a:t>
            </a:r>
            <a:endParaRPr kumimoji="1" lang="ja-JP" altLang="en-US" dirty="0"/>
          </a:p>
        </p:txBody>
      </p:sp>
    </p:spTree>
    <p:extLst>
      <p:ext uri="{BB962C8B-B14F-4D97-AF65-F5344CB8AC3E}">
        <p14:creationId xmlns:p14="http://schemas.microsoft.com/office/powerpoint/2010/main" val="207929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5416" y="205945"/>
            <a:ext cx="2236510" cy="707886"/>
          </a:xfrm>
          <a:prstGeom prst="rect">
            <a:avLst/>
          </a:prstGeom>
          <a:noFill/>
        </p:spPr>
        <p:txBody>
          <a:bodyPr wrap="none" rtlCol="0">
            <a:spAutoFit/>
          </a:bodyPr>
          <a:lstStyle/>
          <a:p>
            <a:r>
              <a:rPr kumimoji="1" lang="ja-JP" altLang="en-US" sz="4000" dirty="0" smtClean="0"/>
              <a:t>研究目標</a:t>
            </a:r>
            <a:endParaRPr kumimoji="1" lang="ja-JP" altLang="en-US" sz="4000" dirty="0"/>
          </a:p>
        </p:txBody>
      </p:sp>
      <p:sp>
        <p:nvSpPr>
          <p:cNvPr id="3" name="テキスト ボックス 2"/>
          <p:cNvSpPr txBox="1"/>
          <p:nvPr/>
        </p:nvSpPr>
        <p:spPr>
          <a:xfrm>
            <a:off x="395416" y="1375719"/>
            <a:ext cx="9065302" cy="2246769"/>
          </a:xfrm>
          <a:prstGeom prst="rect">
            <a:avLst/>
          </a:prstGeom>
          <a:noFill/>
        </p:spPr>
        <p:txBody>
          <a:bodyPr wrap="none" rtlCol="0">
            <a:spAutoFit/>
          </a:bodyPr>
          <a:lstStyle/>
          <a:p>
            <a:r>
              <a:rPr kumimoji="1" lang="ja-JP" altLang="en-US" sz="2000" dirty="0" smtClean="0"/>
              <a:t>主に</a:t>
            </a:r>
            <a:r>
              <a:rPr kumimoji="1" lang="en-US" altLang="ja-JP" sz="2000" dirty="0" err="1" smtClean="0"/>
              <a:t>github</a:t>
            </a:r>
            <a:r>
              <a:rPr kumimoji="1" lang="ja-JP" altLang="en-US" sz="2000" dirty="0" smtClean="0"/>
              <a:t>を使いゲームを作成する流れや、</a:t>
            </a:r>
            <a:endParaRPr kumimoji="1" lang="en-US" altLang="ja-JP" sz="2000" dirty="0" smtClean="0"/>
          </a:p>
          <a:p>
            <a:r>
              <a:rPr kumimoji="1" lang="en-US" altLang="ja-JP" sz="2000" dirty="0" err="1"/>
              <a:t>g</a:t>
            </a:r>
            <a:r>
              <a:rPr kumimoji="1" lang="en-US" altLang="ja-JP" sz="2000" dirty="0" err="1" smtClean="0"/>
              <a:t>ithub</a:t>
            </a:r>
            <a:r>
              <a:rPr kumimoji="1" lang="ja-JP" altLang="en-US" sz="2000" dirty="0" smtClean="0"/>
              <a:t>そのものの</a:t>
            </a:r>
            <a:r>
              <a:rPr kumimoji="1" lang="en-US" altLang="ja-JP" sz="2000" dirty="0" smtClean="0"/>
              <a:t>web</a:t>
            </a:r>
            <a:r>
              <a:rPr kumimoji="1" lang="ja-JP" altLang="en-US" sz="2000" dirty="0" smtClean="0"/>
              <a:t>ページの機能の説明、</a:t>
            </a:r>
            <a:endParaRPr kumimoji="1" lang="en-US" altLang="ja-JP" sz="2000" dirty="0" smtClean="0"/>
          </a:p>
          <a:p>
            <a:r>
              <a:rPr kumimoji="1" lang="ja-JP" altLang="en-US" sz="2000" dirty="0" smtClean="0"/>
              <a:t>それに関して使う</a:t>
            </a:r>
            <a:r>
              <a:rPr kumimoji="1" lang="ja-JP" altLang="en-US" sz="2000" dirty="0" smtClean="0">
                <a:solidFill>
                  <a:srgbClr val="FF0000"/>
                </a:solidFill>
              </a:rPr>
              <a:t>ソフト</a:t>
            </a:r>
            <a:r>
              <a:rPr kumimoji="1" lang="ja-JP" altLang="en-US" sz="2000" dirty="0" smtClean="0"/>
              <a:t>などの使い方の使い方を説明する。</a:t>
            </a:r>
            <a:endParaRPr kumimoji="1" lang="en-US" altLang="ja-JP" sz="2000" dirty="0" smtClean="0"/>
          </a:p>
          <a:p>
            <a:r>
              <a:rPr kumimoji="1" lang="ja-JP" altLang="en-US" sz="2000" dirty="0"/>
              <a:t>実際</a:t>
            </a:r>
            <a:r>
              <a:rPr kumimoji="1" lang="ja-JP" altLang="en-US" sz="2000" dirty="0" smtClean="0"/>
              <a:t>には</a:t>
            </a:r>
            <a:r>
              <a:rPr kumimoji="1" lang="en-US" altLang="ja-JP" sz="2000" dirty="0" err="1" smtClean="0"/>
              <a:t>github</a:t>
            </a:r>
            <a:r>
              <a:rPr kumimoji="1" lang="ja-JP" altLang="en-US" sz="2000" dirty="0" smtClean="0"/>
              <a:t>の</a:t>
            </a:r>
            <a:r>
              <a:rPr kumimoji="1" lang="en-US" altLang="ja-JP" sz="2000" dirty="0" smtClean="0"/>
              <a:t>web</a:t>
            </a:r>
            <a:r>
              <a:rPr kumimoji="1" lang="ja-JP" altLang="en-US" sz="2000" dirty="0" smtClean="0"/>
              <a:t>の方で大体の操作は出来てしまうが、</a:t>
            </a:r>
            <a:endParaRPr kumimoji="1" lang="en-US" altLang="ja-JP" sz="2000" dirty="0" smtClean="0"/>
          </a:p>
          <a:p>
            <a:r>
              <a:rPr kumimoji="1" lang="ja-JP" altLang="en-US" sz="2000" dirty="0" smtClean="0"/>
              <a:t>それだけでは完璧に使いこなせたとは言えないので、</a:t>
            </a:r>
            <a:endParaRPr kumimoji="1" lang="en-US" altLang="ja-JP" sz="2000" dirty="0" smtClean="0"/>
          </a:p>
          <a:p>
            <a:r>
              <a:rPr kumimoji="1" lang="ja-JP" altLang="en-US" sz="2000" dirty="0" smtClean="0"/>
              <a:t>実際に</a:t>
            </a:r>
            <a:r>
              <a:rPr kumimoji="1" lang="en-US" altLang="ja-JP" sz="2000" dirty="0" err="1" smtClean="0"/>
              <a:t>github</a:t>
            </a:r>
            <a:r>
              <a:rPr kumimoji="1" lang="en-US" altLang="ja-JP" sz="2000" dirty="0" smtClean="0"/>
              <a:t> desktop</a:t>
            </a:r>
            <a:r>
              <a:rPr kumimoji="1" lang="ja-JP" altLang="en-US" sz="2000" dirty="0" err="1" smtClean="0"/>
              <a:t>での</a:t>
            </a:r>
            <a:r>
              <a:rPr kumimoji="1" lang="ja-JP" altLang="en-US" sz="2000" dirty="0" smtClean="0"/>
              <a:t>操作により行っているコマンドなどの説明もして、</a:t>
            </a:r>
            <a:endParaRPr kumimoji="1" lang="en-US" altLang="ja-JP" sz="2000" dirty="0" smtClean="0"/>
          </a:p>
          <a:p>
            <a:r>
              <a:rPr kumimoji="1" lang="ja-JP" altLang="en-US" sz="2000" dirty="0" smtClean="0"/>
              <a:t>学生向けの説明資料を作成する。</a:t>
            </a:r>
            <a:endParaRPr kumimoji="1" lang="en-US" altLang="ja-JP" sz="2000" dirty="0" smtClean="0"/>
          </a:p>
        </p:txBody>
      </p:sp>
      <p:sp>
        <p:nvSpPr>
          <p:cNvPr id="4" name="テキスト ボックス 3"/>
          <p:cNvSpPr txBox="1"/>
          <p:nvPr/>
        </p:nvSpPr>
        <p:spPr>
          <a:xfrm>
            <a:off x="1260389" y="4407244"/>
            <a:ext cx="7072770" cy="523220"/>
          </a:xfrm>
          <a:prstGeom prst="rect">
            <a:avLst/>
          </a:prstGeom>
          <a:noFill/>
        </p:spPr>
        <p:txBody>
          <a:bodyPr wrap="none" rtlCol="0">
            <a:spAutoFit/>
          </a:bodyPr>
          <a:lstStyle/>
          <a:p>
            <a:r>
              <a:rPr kumimoji="1" lang="ja-JP" altLang="en-US" sz="2800" dirty="0" smtClean="0"/>
              <a:t>実際に</a:t>
            </a:r>
            <a:r>
              <a:rPr kumimoji="1" lang="en-US" altLang="ja-JP" sz="2800" dirty="0" err="1" smtClean="0"/>
              <a:t>git</a:t>
            </a:r>
            <a:r>
              <a:rPr kumimoji="1" lang="ja-JP" altLang="en-US" sz="2800" dirty="0" smtClean="0"/>
              <a:t>を使い作ったゲームも発表する。</a:t>
            </a:r>
            <a:endParaRPr kumimoji="1" lang="ja-JP" altLang="en-US" sz="2800" dirty="0"/>
          </a:p>
        </p:txBody>
      </p:sp>
    </p:spTree>
    <p:extLst>
      <p:ext uri="{BB962C8B-B14F-4D97-AF65-F5344CB8AC3E}">
        <p14:creationId xmlns:p14="http://schemas.microsoft.com/office/powerpoint/2010/main" val="206075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00216" y="313038"/>
            <a:ext cx="8494633" cy="830997"/>
          </a:xfrm>
          <a:prstGeom prst="rect">
            <a:avLst/>
          </a:prstGeom>
          <a:noFill/>
        </p:spPr>
        <p:txBody>
          <a:bodyPr wrap="none" rtlCol="0">
            <a:spAutoFit/>
          </a:bodyPr>
          <a:lstStyle/>
          <a:p>
            <a:r>
              <a:rPr kumimoji="1" lang="ja-JP" altLang="en-US" sz="2400" dirty="0" smtClean="0"/>
              <a:t>説明文書を作成するにあたって</a:t>
            </a:r>
            <a:r>
              <a:rPr kumimoji="1" lang="ja-JP" altLang="en-US" sz="2400" dirty="0"/>
              <a:t>内容</a:t>
            </a:r>
            <a:r>
              <a:rPr kumimoji="1" lang="ja-JP" altLang="en-US" sz="2400" dirty="0" smtClean="0"/>
              <a:t>はどこまで説明するか</a:t>
            </a:r>
            <a:endParaRPr kumimoji="1" lang="en-US" altLang="ja-JP" sz="2400" dirty="0" smtClean="0"/>
          </a:p>
          <a:p>
            <a:r>
              <a:rPr kumimoji="1" lang="ja-JP" altLang="en-US" sz="2400" dirty="0" smtClean="0"/>
              <a:t>どこまで理解できればいいと思っているかの個人的な目安</a:t>
            </a:r>
            <a:endParaRPr kumimoji="1" lang="ja-JP" altLang="en-US" sz="2400" dirty="0"/>
          </a:p>
        </p:txBody>
      </p:sp>
      <p:sp>
        <p:nvSpPr>
          <p:cNvPr id="3" name="テキスト ボックス 2"/>
          <p:cNvSpPr txBox="1"/>
          <p:nvPr/>
        </p:nvSpPr>
        <p:spPr>
          <a:xfrm>
            <a:off x="700216" y="1919416"/>
            <a:ext cx="8494633" cy="2308324"/>
          </a:xfrm>
          <a:prstGeom prst="rect">
            <a:avLst/>
          </a:prstGeom>
          <a:noFill/>
        </p:spPr>
        <p:txBody>
          <a:bodyPr wrap="none" rtlCol="0">
            <a:spAutoFit/>
          </a:bodyPr>
          <a:lstStyle/>
          <a:p>
            <a:r>
              <a:rPr kumimoji="1" lang="ja-JP" altLang="en-US" dirty="0" smtClean="0"/>
              <a:t>基本的にはコマンド名とやっている行為の結びつきが頭の中で理解できるレベル</a:t>
            </a:r>
            <a:endParaRPr kumimoji="1" lang="en-US" altLang="ja-JP" dirty="0" smtClean="0"/>
          </a:p>
          <a:p>
            <a:r>
              <a:rPr kumimoji="1" lang="en-US" altLang="ja-JP" dirty="0" smtClean="0"/>
              <a:t> </a:t>
            </a:r>
            <a:r>
              <a:rPr kumimoji="1" lang="ja-JP" altLang="en-US" dirty="0" smtClean="0"/>
              <a:t>例</a:t>
            </a:r>
            <a:r>
              <a:rPr kumimoji="1" lang="en-US" altLang="ja-JP" dirty="0" smtClean="0"/>
              <a:t>: </a:t>
            </a:r>
            <a:r>
              <a:rPr kumimoji="1" lang="en-US" altLang="ja-JP" dirty="0" err="1" smtClean="0"/>
              <a:t>git</a:t>
            </a:r>
            <a:r>
              <a:rPr kumimoji="1" lang="en-US" altLang="ja-JP" dirty="0" smtClean="0"/>
              <a:t> merge</a:t>
            </a:r>
            <a:r>
              <a:rPr kumimoji="1" lang="ja-JP" altLang="en-US" dirty="0" smtClean="0"/>
              <a:t>　→　統合している</a:t>
            </a:r>
            <a:endParaRPr kumimoji="1" lang="en-US" altLang="ja-JP" dirty="0" smtClean="0"/>
          </a:p>
          <a:p>
            <a:endParaRPr kumimoji="1" lang="en-US" altLang="ja-JP" dirty="0" smtClean="0"/>
          </a:p>
          <a:p>
            <a:r>
              <a:rPr kumimoji="1" lang="ja-JP" altLang="en-US" dirty="0" smtClean="0"/>
              <a:t>理由は細かいコマンドの使い方は逐一調べれば実際に身につくものだし、</a:t>
            </a:r>
            <a:endParaRPr kumimoji="1" lang="en-US" altLang="ja-JP" dirty="0" smtClean="0"/>
          </a:p>
          <a:p>
            <a:r>
              <a:rPr kumimoji="1" lang="ja-JP" altLang="en-US" dirty="0"/>
              <a:t>実際</a:t>
            </a:r>
            <a:r>
              <a:rPr kumimoji="1" lang="ja-JP" altLang="en-US" dirty="0" smtClean="0"/>
              <a:t>にコマンドでしかできない行動というのは少なく（ない？）、</a:t>
            </a:r>
            <a:endParaRPr kumimoji="1" lang="en-US" altLang="ja-JP" dirty="0" smtClean="0"/>
          </a:p>
          <a:p>
            <a:r>
              <a:rPr kumimoji="1" lang="ja-JP" altLang="en-US" dirty="0" smtClean="0"/>
              <a:t>次ページで紹介するソフトを使用すればそこまで困ることは少ない。</a:t>
            </a:r>
            <a:endParaRPr kumimoji="1" lang="en-US" altLang="ja-JP" dirty="0" smtClean="0"/>
          </a:p>
          <a:p>
            <a:r>
              <a:rPr kumimoji="1" lang="ja-JP" altLang="en-US" dirty="0" smtClean="0"/>
              <a:t>そしてそこまで理解していれば、改めて</a:t>
            </a:r>
            <a:r>
              <a:rPr kumimoji="1" lang="en-US" altLang="ja-JP" dirty="0" err="1" smtClean="0"/>
              <a:t>git</a:t>
            </a:r>
            <a:r>
              <a:rPr kumimoji="1" lang="ja-JP" altLang="en-US" dirty="0" smtClean="0"/>
              <a:t>を本格的に使用するにあたって、</a:t>
            </a:r>
            <a:endParaRPr kumimoji="1" lang="en-US" altLang="ja-JP" dirty="0" smtClean="0"/>
          </a:p>
          <a:p>
            <a:r>
              <a:rPr kumimoji="1" lang="ja-JP" altLang="en-US" dirty="0" smtClean="0"/>
              <a:t>最初の難易度が大分下がるので初心者向けの資料として仕上げていきたい。</a:t>
            </a:r>
            <a:endParaRPr kumimoji="1" lang="en-US" altLang="ja-JP" dirty="0" smtClean="0"/>
          </a:p>
        </p:txBody>
      </p:sp>
    </p:spTree>
    <p:extLst>
      <p:ext uri="{BB962C8B-B14F-4D97-AF65-F5344CB8AC3E}">
        <p14:creationId xmlns:p14="http://schemas.microsoft.com/office/powerpoint/2010/main" val="105984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53081" y="317572"/>
            <a:ext cx="10240304" cy="523220"/>
          </a:xfrm>
          <a:prstGeom prst="rect">
            <a:avLst/>
          </a:prstGeom>
          <a:noFill/>
        </p:spPr>
        <p:txBody>
          <a:bodyPr wrap="none" rtlCol="0">
            <a:spAutoFit/>
          </a:bodyPr>
          <a:lstStyle/>
          <a:p>
            <a:r>
              <a:rPr kumimoji="1" lang="ja-JP" altLang="en-US" sz="2800" dirty="0" smtClean="0"/>
              <a:t>今回使用する</a:t>
            </a:r>
            <a:r>
              <a:rPr kumimoji="1" lang="en-US" altLang="ja-JP" sz="2800" dirty="0" err="1" smtClean="0"/>
              <a:t>Github</a:t>
            </a:r>
            <a:r>
              <a:rPr kumimoji="1" lang="ja-JP" altLang="en-US" sz="2800" dirty="0" smtClean="0"/>
              <a:t>とデータをやり取りするソフトとその</a:t>
            </a:r>
            <a:r>
              <a:rPr kumimoji="1" lang="ja-JP" altLang="en-US" sz="2800" dirty="0"/>
              <a:t>理由</a:t>
            </a:r>
            <a:endParaRPr kumimoji="1" lang="en-US" altLang="ja-JP" sz="2800" dirty="0" smtClean="0"/>
          </a:p>
        </p:txBody>
      </p:sp>
      <p:sp>
        <p:nvSpPr>
          <p:cNvPr id="5" name="正方形/長方形 4"/>
          <p:cNvSpPr/>
          <p:nvPr/>
        </p:nvSpPr>
        <p:spPr>
          <a:xfrm>
            <a:off x="667265" y="1804085"/>
            <a:ext cx="8855309" cy="3077766"/>
          </a:xfrm>
          <a:prstGeom prst="rect">
            <a:avLst/>
          </a:prstGeom>
        </p:spPr>
        <p:txBody>
          <a:bodyPr wrap="none">
            <a:spAutoFit/>
          </a:bodyPr>
          <a:lstStyle/>
          <a:p>
            <a:pPr marL="342900" indent="-342900">
              <a:buFont typeface="+mj-lt"/>
              <a:buAutoNum type="arabicPeriod"/>
            </a:pPr>
            <a:r>
              <a:rPr kumimoji="1" lang="en-US" altLang="ja-JP" sz="2800" dirty="0" err="1"/>
              <a:t>Sorce</a:t>
            </a:r>
            <a:r>
              <a:rPr kumimoji="1" lang="en-US" altLang="ja-JP" sz="2800" dirty="0"/>
              <a:t> Tree</a:t>
            </a:r>
            <a:r>
              <a:rPr kumimoji="1" lang="ja-JP" altLang="en-US" sz="2800" dirty="0"/>
              <a:t>を</a:t>
            </a:r>
            <a:r>
              <a:rPr kumimoji="1" lang="ja-JP" altLang="en-US" sz="2800" dirty="0" smtClean="0"/>
              <a:t>使う</a:t>
            </a:r>
            <a:endParaRPr kumimoji="1" lang="en-US" altLang="ja-JP" sz="2800" dirty="0" smtClean="0"/>
          </a:p>
          <a:p>
            <a:pPr lvl="1"/>
            <a:r>
              <a:rPr kumimoji="1" lang="ja-JP" altLang="en-US" dirty="0" smtClean="0"/>
              <a:t>→感覚的には理解しやすいが、ＵＩが初心者向けでないと思うので却下</a:t>
            </a:r>
            <a:endParaRPr kumimoji="1" lang="en-US" altLang="ja-JP" dirty="0" smtClean="0"/>
          </a:p>
          <a:p>
            <a:pPr marL="342900" indent="-342900">
              <a:buFont typeface="+mj-lt"/>
              <a:buAutoNum type="arabicPeriod"/>
            </a:pPr>
            <a:endParaRPr kumimoji="1" lang="en-US" altLang="ja-JP" sz="2800" dirty="0" smtClean="0"/>
          </a:p>
          <a:p>
            <a:pPr marL="342900" indent="-342900">
              <a:buFont typeface="+mj-lt"/>
              <a:buAutoNum type="arabicPeriod"/>
            </a:pPr>
            <a:r>
              <a:rPr kumimoji="1" lang="ja-JP" altLang="en-US" sz="2800" dirty="0" smtClean="0"/>
              <a:t>コマンドラインから</a:t>
            </a:r>
            <a:r>
              <a:rPr kumimoji="1" lang="en-US" altLang="ja-JP" sz="2800" dirty="0" err="1" smtClean="0"/>
              <a:t>git</a:t>
            </a:r>
            <a:r>
              <a:rPr kumimoji="1" lang="ja-JP" altLang="en-US" sz="2800" dirty="0" smtClean="0"/>
              <a:t>コマンドを打てるようにする</a:t>
            </a:r>
            <a:endParaRPr kumimoji="1" lang="en-US" altLang="ja-JP" sz="2800" dirty="0" smtClean="0"/>
          </a:p>
          <a:p>
            <a:pPr lvl="1"/>
            <a:r>
              <a:rPr kumimoji="1" lang="ja-JP" altLang="en-US" dirty="0" smtClean="0"/>
              <a:t>→実際にはこれが一番勉強になるが、ハードルが高いので却下</a:t>
            </a:r>
            <a:endParaRPr kumimoji="1" lang="en-US" altLang="ja-JP" dirty="0" smtClean="0"/>
          </a:p>
          <a:p>
            <a:endParaRPr kumimoji="1" lang="en-US" altLang="ja-JP" sz="2800" dirty="0" smtClean="0"/>
          </a:p>
          <a:p>
            <a:r>
              <a:rPr kumimoji="1" lang="en-US" altLang="ja-JP" sz="2800" dirty="0" smtClean="0"/>
              <a:t>3.Github desktop</a:t>
            </a:r>
            <a:r>
              <a:rPr kumimoji="1" lang="ja-JP" altLang="en-US" sz="2800" dirty="0" smtClean="0"/>
              <a:t>を使う</a:t>
            </a:r>
            <a:endParaRPr kumimoji="1" lang="en-US" altLang="ja-JP" sz="2800" dirty="0" smtClean="0"/>
          </a:p>
          <a:p>
            <a:r>
              <a:rPr kumimoji="1" lang="en-US" altLang="ja-JP" dirty="0" smtClean="0"/>
              <a:t>	</a:t>
            </a:r>
            <a:r>
              <a:rPr kumimoji="1" lang="ja-JP" altLang="en-US" dirty="0" smtClean="0"/>
              <a:t>→比較的簡単なＵＩで操作も楽なので採用</a:t>
            </a:r>
            <a:endParaRPr kumimoji="1"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83" y="4086900"/>
            <a:ext cx="794951" cy="79495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216" y="1348623"/>
            <a:ext cx="910924" cy="910924"/>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0669" y="3342968"/>
            <a:ext cx="1162212" cy="581106"/>
          </a:xfrm>
          <a:prstGeom prst="rect">
            <a:avLst/>
          </a:prstGeom>
        </p:spPr>
      </p:pic>
    </p:spTree>
    <p:extLst>
      <p:ext uri="{BB962C8B-B14F-4D97-AF65-F5344CB8AC3E}">
        <p14:creationId xmlns:p14="http://schemas.microsoft.com/office/powerpoint/2010/main" val="381456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049265" y="271770"/>
            <a:ext cx="8186857" cy="461665"/>
          </a:xfrm>
          <a:prstGeom prst="rect">
            <a:avLst/>
          </a:prstGeom>
          <a:noFill/>
        </p:spPr>
        <p:txBody>
          <a:bodyPr wrap="none" rtlCol="0">
            <a:spAutoFit/>
          </a:bodyPr>
          <a:lstStyle/>
          <a:p>
            <a:r>
              <a:rPr kumimoji="1" lang="ja-JP" altLang="en-US" sz="2400" dirty="0" smtClean="0"/>
              <a:t>ゲームを制作するにあたって参考にしたい作品とその理由</a:t>
            </a:r>
            <a:endParaRPr kumimoji="1" lang="en-US" altLang="ja-JP" sz="2400" dirty="0" smtClean="0"/>
          </a:p>
        </p:txBody>
      </p:sp>
      <p:grpSp>
        <p:nvGrpSpPr>
          <p:cNvPr id="8" name="グループ化 7"/>
          <p:cNvGrpSpPr/>
          <p:nvPr/>
        </p:nvGrpSpPr>
        <p:grpSpPr>
          <a:xfrm>
            <a:off x="2127111" y="1733380"/>
            <a:ext cx="5928668" cy="2072845"/>
            <a:chOff x="1087393" y="1210961"/>
            <a:chExt cx="5928668" cy="2072845"/>
          </a:xfrm>
        </p:grpSpPr>
        <p:grpSp>
          <p:nvGrpSpPr>
            <p:cNvPr id="6" name="グループ化 5"/>
            <p:cNvGrpSpPr/>
            <p:nvPr/>
          </p:nvGrpSpPr>
          <p:grpSpPr>
            <a:xfrm>
              <a:off x="1087393" y="1210961"/>
              <a:ext cx="1302673" cy="1238927"/>
              <a:chOff x="1376374" y="1300548"/>
              <a:chExt cx="1863940" cy="1774344"/>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74" y="1791045"/>
                <a:ext cx="1863940" cy="1283847"/>
              </a:xfrm>
              <a:prstGeom prst="rect">
                <a:avLst/>
              </a:prstGeom>
            </p:spPr>
          </p:pic>
          <p:sp>
            <p:nvSpPr>
              <p:cNvPr id="5" name="テキスト ボックス 4"/>
              <p:cNvSpPr txBox="1"/>
              <p:nvPr/>
            </p:nvSpPr>
            <p:spPr>
              <a:xfrm>
                <a:off x="1574075" y="1300548"/>
                <a:ext cx="1106072" cy="369332"/>
              </a:xfrm>
              <a:prstGeom prst="rect">
                <a:avLst/>
              </a:prstGeom>
              <a:noFill/>
            </p:spPr>
            <p:txBody>
              <a:bodyPr wrap="none" rtlCol="0">
                <a:spAutoFit/>
              </a:bodyPr>
              <a:lstStyle/>
              <a:p>
                <a:r>
                  <a:rPr kumimoji="1" lang="en-US" altLang="ja-JP" dirty="0" smtClean="0"/>
                  <a:t>Slither.io</a:t>
                </a:r>
                <a:endParaRPr kumimoji="1" lang="ja-JP" altLang="en-US" dirty="0"/>
              </a:p>
            </p:txBody>
          </p:sp>
        </p:gr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319" y="1210961"/>
              <a:ext cx="3454742" cy="2072845"/>
            </a:xfrm>
            <a:prstGeom prst="rect">
              <a:avLst/>
            </a:prstGeom>
          </p:spPr>
        </p:pic>
      </p:grpSp>
      <p:sp>
        <p:nvSpPr>
          <p:cNvPr id="9" name="テキスト ボックス 8"/>
          <p:cNvSpPr txBox="1"/>
          <p:nvPr/>
        </p:nvSpPr>
        <p:spPr>
          <a:xfrm>
            <a:off x="856735" y="3961055"/>
            <a:ext cx="902811" cy="523220"/>
          </a:xfrm>
          <a:prstGeom prst="rect">
            <a:avLst/>
          </a:prstGeom>
          <a:noFill/>
        </p:spPr>
        <p:txBody>
          <a:bodyPr wrap="none" rtlCol="0">
            <a:spAutoFit/>
          </a:bodyPr>
          <a:lstStyle/>
          <a:p>
            <a:r>
              <a:rPr kumimoji="1" lang="ja-JP" altLang="en-US" sz="2800" dirty="0" smtClean="0"/>
              <a:t>理由</a:t>
            </a:r>
            <a:endParaRPr kumimoji="1" lang="ja-JP" altLang="en-US" sz="2800" dirty="0"/>
          </a:p>
        </p:txBody>
      </p:sp>
      <p:sp>
        <p:nvSpPr>
          <p:cNvPr id="10" name="テキスト ボックス 9"/>
          <p:cNvSpPr txBox="1"/>
          <p:nvPr/>
        </p:nvSpPr>
        <p:spPr>
          <a:xfrm>
            <a:off x="856735" y="4639105"/>
            <a:ext cx="8956298" cy="923330"/>
          </a:xfrm>
          <a:prstGeom prst="rect">
            <a:avLst/>
          </a:prstGeom>
          <a:noFill/>
        </p:spPr>
        <p:txBody>
          <a:bodyPr wrap="none" rtlCol="0">
            <a:spAutoFit/>
          </a:bodyPr>
          <a:lstStyle/>
          <a:p>
            <a:r>
              <a:rPr kumimoji="1" lang="ja-JP" altLang="en-US" dirty="0" smtClean="0"/>
              <a:t>就職作品を制作するにあたって</a:t>
            </a:r>
            <a:r>
              <a:rPr kumimoji="1" lang="en-US" altLang="ja-JP" dirty="0" smtClean="0"/>
              <a:t>Unity</a:t>
            </a:r>
            <a:r>
              <a:rPr kumimoji="1" lang="ja-JP" altLang="en-US" dirty="0" err="1" smtClean="0"/>
              <a:t>での</a:t>
            </a:r>
            <a:r>
              <a:rPr kumimoji="1" lang="ja-JP" altLang="en-US" dirty="0" smtClean="0"/>
              <a:t>成果物がほしかったのと、</a:t>
            </a:r>
            <a:endParaRPr kumimoji="1" lang="en-US" altLang="ja-JP" dirty="0" smtClean="0"/>
          </a:p>
          <a:p>
            <a:r>
              <a:rPr kumimoji="1" lang="ja-JP" altLang="en-US" dirty="0" smtClean="0"/>
              <a:t>サーバーエンジニアを目指しているので複数人で出来る有名なゲームを参考にして、</a:t>
            </a:r>
            <a:endParaRPr kumimoji="1" lang="en-US" altLang="ja-JP" dirty="0" smtClean="0"/>
          </a:p>
          <a:p>
            <a:r>
              <a:rPr kumimoji="1" lang="ja-JP" altLang="en-US" dirty="0" smtClean="0"/>
              <a:t>何か作ってみたいと思っていたため。</a:t>
            </a:r>
            <a:endParaRPr kumimoji="1" lang="en-US" altLang="ja-JP" dirty="0" smtClean="0"/>
          </a:p>
        </p:txBody>
      </p:sp>
      <p:sp>
        <p:nvSpPr>
          <p:cNvPr id="11" name="テキスト ボックス 10"/>
          <p:cNvSpPr txBox="1"/>
          <p:nvPr/>
        </p:nvSpPr>
        <p:spPr>
          <a:xfrm>
            <a:off x="2265281" y="982967"/>
            <a:ext cx="5347939" cy="646331"/>
          </a:xfrm>
          <a:prstGeom prst="rect">
            <a:avLst/>
          </a:prstGeom>
          <a:noFill/>
        </p:spPr>
        <p:txBody>
          <a:bodyPr wrap="none" rtlCol="0">
            <a:spAutoFit/>
          </a:bodyPr>
          <a:lstStyle/>
          <a:p>
            <a:r>
              <a:rPr kumimoji="1" lang="en-US" altLang="ja-JP" dirty="0" smtClean="0"/>
              <a:t>Unity</a:t>
            </a:r>
            <a:r>
              <a:rPr kumimoji="1" lang="ja-JP" altLang="en-US" dirty="0" smtClean="0"/>
              <a:t>を使い、複数人で出来るゲームを作りたい！</a:t>
            </a:r>
            <a:endParaRPr kumimoji="1" lang="en-US" altLang="ja-JP" dirty="0" smtClean="0"/>
          </a:p>
          <a:p>
            <a:r>
              <a:rPr kumimoji="1" lang="ja-JP" altLang="en-US" dirty="0" smtClean="0"/>
              <a:t>で</a:t>
            </a:r>
            <a:r>
              <a:rPr kumimoji="1" lang="ja-JP" altLang="en-US" dirty="0"/>
              <a:t>見</a:t>
            </a:r>
            <a:r>
              <a:rPr kumimoji="1" lang="ja-JP" altLang="en-US" dirty="0" smtClean="0"/>
              <a:t>つけたのがこ</a:t>
            </a:r>
            <a:r>
              <a:rPr kumimoji="1" lang="ja-JP" altLang="en-US" dirty="0"/>
              <a:t>れ</a:t>
            </a:r>
          </a:p>
        </p:txBody>
      </p:sp>
    </p:spTree>
    <p:extLst>
      <p:ext uri="{BB962C8B-B14F-4D97-AF65-F5344CB8AC3E}">
        <p14:creationId xmlns:p14="http://schemas.microsoft.com/office/powerpoint/2010/main" val="3091345546"/>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40</TotalTime>
  <Words>296</Words>
  <Application>Microsoft Office PowerPoint</Application>
  <PresentationFormat>ワイド画面</PresentationFormat>
  <Paragraphs>38</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メイリオ</vt:lpstr>
      <vt:lpstr>Arial</vt:lpstr>
      <vt:lpstr>Trebuchet MS</vt:lpstr>
      <vt:lpstr>Wingdings 3</vt:lpstr>
      <vt:lpstr>ファセット</vt:lpstr>
      <vt:lpstr>Gitの研究</vt:lpstr>
      <vt:lpstr>PowerPoint プレゼンテーション</vt:lpstr>
      <vt:lpstr>PowerPoint プレゼンテーション</vt:lpstr>
      <vt:lpstr>PowerPoint プレゼンテーション</vt:lpstr>
      <vt:lpstr>PowerPoint プレゼンテーション</vt:lpstr>
    </vt:vector>
  </TitlesOfParts>
  <Company>学校法人　河合塾学園</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Gitの研究</dc:title>
  <dc:creator>服部　直樹</dc:creator>
  <cp:lastModifiedBy>服部　直樹</cp:lastModifiedBy>
  <cp:revision>8</cp:revision>
  <dcterms:created xsi:type="dcterms:W3CDTF">2017-04-18T00:40:58Z</dcterms:created>
  <dcterms:modified xsi:type="dcterms:W3CDTF">2017-04-18T01:21:57Z</dcterms:modified>
</cp:coreProperties>
</file>