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覚える</a:t>
            </a:r>
            <a:r>
              <a:rPr lang="ja-JP" altLang="en-US" dirty="0" smtClean="0"/>
              <a:t>まで時間がかかります。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94179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データを持ってくる。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/>
              <a:t>プッシュ</a:t>
            </a:r>
            <a:endParaRPr lang="en-US" altLang="ja-JP" b="1" dirty="0"/>
          </a:p>
          <a:p>
            <a:r>
              <a:rPr lang="ja-JP" altLang="en-US" dirty="0"/>
              <a:t>逆にデータを送る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84" y="488333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使うツールとか関連ツールとか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</a:t>
            </a:r>
            <a:r>
              <a:rPr lang="ja-JP" altLang="en-US" dirty="0"/>
              <a:t>やりとり</a:t>
            </a:r>
            <a:r>
              <a:rPr lang="ja-JP" altLang="en-US" dirty="0" smtClean="0"/>
              <a:t>を簡単にしてくれるソフト。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運用なので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endParaRPr lang="en-US" altLang="ja-JP" dirty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7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5782" y="434109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バージョン管理システムとはそもそも何か？</a:t>
            </a:r>
            <a:endParaRPr kumimoji="1" lang="en-US" altLang="ja-JP" b="1" dirty="0" smtClean="0"/>
          </a:p>
          <a:p>
            <a:r>
              <a:rPr lang="ja-JP" altLang="en-US" dirty="0"/>
              <a:t>コンピュータ上で作成、編集されるファイルの変更履歴を</a:t>
            </a:r>
            <a:r>
              <a:rPr lang="ja-JP" altLang="en-US" b="1" dirty="0"/>
              <a:t>管理</a:t>
            </a:r>
            <a:r>
              <a:rPr lang="ja-JP" altLang="en-US" dirty="0"/>
              <a:t>するための</a:t>
            </a:r>
            <a:r>
              <a:rPr lang="ja-JP" altLang="en-US" b="1" dirty="0"/>
              <a:t>システム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特にソフトウェア開発においてソースコードの</a:t>
            </a:r>
            <a:r>
              <a:rPr lang="ja-JP" altLang="en-US" b="1" dirty="0"/>
              <a:t>管理</a:t>
            </a:r>
            <a:r>
              <a:rPr lang="ja-JP" altLang="en-US" dirty="0"/>
              <a:t>に用いられることが多い。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782" y="2715502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Meta</a:t>
            </a:r>
            <a:r>
              <a:rPr lang="ja-JP" altLang="en-US" b="1" dirty="0" smtClean="0"/>
              <a:t>データなどの個人設定の保持方法</a:t>
            </a:r>
            <a:endParaRPr lang="en-US" altLang="ja-JP" b="1" dirty="0"/>
          </a:p>
          <a:p>
            <a:r>
              <a:rPr lang="en-US" altLang="ja-JP" dirty="0"/>
              <a:t>.</a:t>
            </a:r>
            <a:r>
              <a:rPr lang="en-US" altLang="ja-JP" dirty="0" err="1" smtClean="0"/>
              <a:t>gitignore</a:t>
            </a:r>
            <a:r>
              <a:rPr lang="ja-JP" altLang="en-US" dirty="0" smtClean="0"/>
              <a:t>というファイルを作成し、</a:t>
            </a:r>
            <a:endParaRPr lang="en-US" altLang="ja-JP" dirty="0" smtClean="0"/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に除外したい個人データを記載すると、</a:t>
            </a:r>
            <a:endParaRPr lang="en-US" altLang="ja-JP" dirty="0" smtClean="0"/>
          </a:p>
          <a:p>
            <a:r>
              <a:rPr lang="en-US" altLang="ja-JP" dirty="0" err="1" smtClean="0"/>
              <a:t>uplode</a:t>
            </a:r>
            <a:r>
              <a:rPr lang="ja-JP" altLang="en-US" dirty="0" smtClean="0"/>
              <a:t>の際に記載したファイルは除外される。</a:t>
            </a:r>
            <a:endParaRPr lang="en-US" altLang="ja-JP" dirty="0" smtClean="0"/>
          </a:p>
          <a:p>
            <a:r>
              <a:rPr lang="ja-JP" altLang="en-US" dirty="0" smtClean="0"/>
              <a:t>それにより画面設定なども共通化する問題が解決する。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69" y="3511297"/>
            <a:ext cx="3346703" cy="33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7</a:t>
            </a:r>
            <a:endParaRPr kumimoji="1" lang="ja-JP" altLang="en-US" sz="6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72" y="3510250"/>
            <a:ext cx="3347750" cy="33477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65018" y="532015"/>
            <a:ext cx="88248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今回の流れ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チーム制作での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運用方法</a:t>
            </a:r>
            <a:endParaRPr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で一人はプレイヤーを作り、もう一人はエネミーを作るという想定で、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制作を行う。随所で利点なども挟んで行く。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作成者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チームでの招待などの説明。</a:t>
            </a:r>
            <a:endParaRPr lang="en-US" altLang="ja-JP" dirty="0" smtClean="0"/>
          </a:p>
          <a:p>
            <a:r>
              <a:rPr lang="ja-JP" altLang="en-US" dirty="0"/>
              <a:t>作成者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基盤の作成。</a:t>
            </a:r>
            <a:endParaRPr lang="en-US" altLang="ja-JP" dirty="0" smtClean="0"/>
          </a:p>
          <a:p>
            <a:r>
              <a:rPr lang="ja-JP" altLang="en-US" dirty="0"/>
              <a:t>共同者</a:t>
            </a:r>
            <a:r>
              <a:rPr lang="en-US" altLang="ja-JP" dirty="0"/>
              <a:t>.</a:t>
            </a:r>
            <a:r>
              <a:rPr lang="ja-JP" altLang="en-US" dirty="0" smtClean="0"/>
              <a:t>参加</a:t>
            </a:r>
            <a:endParaRPr lang="en-US" altLang="ja-JP" dirty="0" smtClean="0"/>
          </a:p>
          <a:p>
            <a:r>
              <a:rPr lang="ja-JP" altLang="en-US" dirty="0" smtClean="0"/>
              <a:t>作成者＆共同者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各々の作業を開始。</a:t>
            </a:r>
            <a:endParaRPr lang="en-US" altLang="ja-JP" dirty="0" smtClean="0"/>
          </a:p>
          <a:p>
            <a:r>
              <a:rPr lang="ja-JP" altLang="en-US" dirty="0" smtClean="0"/>
              <a:t>共同者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にアップロード</a:t>
            </a:r>
            <a:endParaRPr lang="en-US" altLang="ja-JP" dirty="0" smtClean="0"/>
          </a:p>
          <a:p>
            <a:r>
              <a:rPr lang="ja-JP" altLang="en-US" dirty="0" smtClean="0"/>
              <a:t>作成者アップロードを確認</a:t>
            </a:r>
            <a:r>
              <a:rPr lang="ja-JP" altLang="en-US" dirty="0"/>
              <a:t>と</a:t>
            </a:r>
            <a:r>
              <a:rPr lang="ja-JP" altLang="en-US" dirty="0" smtClean="0"/>
              <a:t>統合</a:t>
            </a:r>
            <a:endParaRPr lang="en-US" altLang="ja-JP" dirty="0"/>
          </a:p>
          <a:p>
            <a:r>
              <a:rPr lang="ja-JP" altLang="en-US" dirty="0" smtClean="0"/>
              <a:t>共同者は違う方法で統合（エラーが出た場合に備えて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41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648</Words>
  <Application>Microsoft Office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40</cp:revision>
  <dcterms:created xsi:type="dcterms:W3CDTF">2017-06-02T04:34:25Z</dcterms:created>
  <dcterms:modified xsi:type="dcterms:W3CDTF">2017-07-20T03:19:57Z</dcterms:modified>
</cp:coreProperties>
</file>