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460"/>
    <p:restoredTop sz="94626"/>
  </p:normalViewPr>
  <p:slideViewPr>
    <p:cSldViewPr snapToGrid="0" snapToObjects="1">
      <p:cViewPr varScale="1">
        <p:scale>
          <a:sx n="70" d="100"/>
          <a:sy n="70" d="100"/>
        </p:scale>
        <p:origin x="192" y="1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341462-A648-6748-9EF7-6ACAEC95E74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9FD20B9-A7B5-0149-BB64-5EF1E017BD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CE8A51E-63A9-1740-82D6-7C121F378ACE}"/>
              </a:ext>
            </a:extLst>
          </p:cNvPr>
          <p:cNvSpPr>
            <a:spLocks noGrp="1"/>
          </p:cNvSpPr>
          <p:nvPr>
            <p:ph type="dt" sz="half" idx="10"/>
          </p:nvPr>
        </p:nvSpPr>
        <p:spPr/>
        <p:txBody>
          <a:bodyPr/>
          <a:lstStyle/>
          <a:p>
            <a:fld id="{15196D02-E7E3-2049-92E3-12C4BCB8C4A8}" type="datetimeFigureOut">
              <a:rPr kumimoji="1" lang="ja-JP" altLang="en-US" smtClean="0"/>
              <a:t>2019/6/2</a:t>
            </a:fld>
            <a:endParaRPr kumimoji="1" lang="ja-JP" altLang="en-US"/>
          </a:p>
        </p:txBody>
      </p:sp>
      <p:sp>
        <p:nvSpPr>
          <p:cNvPr id="5" name="フッター プレースホルダー 4">
            <a:extLst>
              <a:ext uri="{FF2B5EF4-FFF2-40B4-BE49-F238E27FC236}">
                <a16:creationId xmlns:a16="http://schemas.microsoft.com/office/drawing/2014/main" id="{2D205DE2-6102-9145-B2B7-4B42BA539D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8C7F434-AD08-FB4C-8D74-63FA3459DB21}"/>
              </a:ext>
            </a:extLst>
          </p:cNvPr>
          <p:cNvSpPr>
            <a:spLocks noGrp="1"/>
          </p:cNvSpPr>
          <p:nvPr>
            <p:ph type="sldNum" sz="quarter" idx="12"/>
          </p:nvPr>
        </p:nvSpPr>
        <p:spPr/>
        <p:txBody>
          <a:bodyPr/>
          <a:lstStyle/>
          <a:p>
            <a:fld id="{A320D25B-059D-B34C-98E8-59F80C8F0E08}" type="slidenum">
              <a:rPr kumimoji="1" lang="ja-JP" altLang="en-US" smtClean="0"/>
              <a:t>‹#›</a:t>
            </a:fld>
            <a:endParaRPr kumimoji="1" lang="ja-JP" altLang="en-US"/>
          </a:p>
        </p:txBody>
      </p:sp>
    </p:spTree>
    <p:extLst>
      <p:ext uri="{BB962C8B-B14F-4D97-AF65-F5344CB8AC3E}">
        <p14:creationId xmlns:p14="http://schemas.microsoft.com/office/powerpoint/2010/main" val="1059005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C2D651-2D8E-3E47-A75C-044C846FD2D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075FB7C-F1A6-8046-A85F-131DE0743E2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42D7D33-8A93-4B4A-911E-777411F3E197}"/>
              </a:ext>
            </a:extLst>
          </p:cNvPr>
          <p:cNvSpPr>
            <a:spLocks noGrp="1"/>
          </p:cNvSpPr>
          <p:nvPr>
            <p:ph type="dt" sz="half" idx="10"/>
          </p:nvPr>
        </p:nvSpPr>
        <p:spPr/>
        <p:txBody>
          <a:bodyPr/>
          <a:lstStyle/>
          <a:p>
            <a:fld id="{15196D02-E7E3-2049-92E3-12C4BCB8C4A8}" type="datetimeFigureOut">
              <a:rPr kumimoji="1" lang="ja-JP" altLang="en-US" smtClean="0"/>
              <a:t>2019/6/2</a:t>
            </a:fld>
            <a:endParaRPr kumimoji="1" lang="ja-JP" altLang="en-US"/>
          </a:p>
        </p:txBody>
      </p:sp>
      <p:sp>
        <p:nvSpPr>
          <p:cNvPr id="5" name="フッター プレースホルダー 4">
            <a:extLst>
              <a:ext uri="{FF2B5EF4-FFF2-40B4-BE49-F238E27FC236}">
                <a16:creationId xmlns:a16="http://schemas.microsoft.com/office/drawing/2014/main" id="{D46AB73E-21E3-E948-9889-AF7E96B4F04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ECC8805-FA72-BB42-A978-DEE91B57C240}"/>
              </a:ext>
            </a:extLst>
          </p:cNvPr>
          <p:cNvSpPr>
            <a:spLocks noGrp="1"/>
          </p:cNvSpPr>
          <p:nvPr>
            <p:ph type="sldNum" sz="quarter" idx="12"/>
          </p:nvPr>
        </p:nvSpPr>
        <p:spPr/>
        <p:txBody>
          <a:bodyPr/>
          <a:lstStyle/>
          <a:p>
            <a:fld id="{A320D25B-059D-B34C-98E8-59F80C8F0E08}" type="slidenum">
              <a:rPr kumimoji="1" lang="ja-JP" altLang="en-US" smtClean="0"/>
              <a:t>‹#›</a:t>
            </a:fld>
            <a:endParaRPr kumimoji="1" lang="ja-JP" altLang="en-US"/>
          </a:p>
        </p:txBody>
      </p:sp>
    </p:spTree>
    <p:extLst>
      <p:ext uri="{BB962C8B-B14F-4D97-AF65-F5344CB8AC3E}">
        <p14:creationId xmlns:p14="http://schemas.microsoft.com/office/powerpoint/2010/main" val="2501327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0A1574C-6094-0A45-8533-A1CBBD50A60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C471640-AD78-7E4B-AF62-C44397CEBE6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ED2555-F521-9C44-8422-062F1E2DCAEA}"/>
              </a:ext>
            </a:extLst>
          </p:cNvPr>
          <p:cNvSpPr>
            <a:spLocks noGrp="1"/>
          </p:cNvSpPr>
          <p:nvPr>
            <p:ph type="dt" sz="half" idx="10"/>
          </p:nvPr>
        </p:nvSpPr>
        <p:spPr/>
        <p:txBody>
          <a:bodyPr/>
          <a:lstStyle/>
          <a:p>
            <a:fld id="{15196D02-E7E3-2049-92E3-12C4BCB8C4A8}" type="datetimeFigureOut">
              <a:rPr kumimoji="1" lang="ja-JP" altLang="en-US" smtClean="0"/>
              <a:t>2019/6/2</a:t>
            </a:fld>
            <a:endParaRPr kumimoji="1" lang="ja-JP" altLang="en-US"/>
          </a:p>
        </p:txBody>
      </p:sp>
      <p:sp>
        <p:nvSpPr>
          <p:cNvPr id="5" name="フッター プレースホルダー 4">
            <a:extLst>
              <a:ext uri="{FF2B5EF4-FFF2-40B4-BE49-F238E27FC236}">
                <a16:creationId xmlns:a16="http://schemas.microsoft.com/office/drawing/2014/main" id="{396E9E9A-B916-4E42-84A8-4D54A87CE8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E6C80D-5C03-DE4A-AF2A-30B2218705B4}"/>
              </a:ext>
            </a:extLst>
          </p:cNvPr>
          <p:cNvSpPr>
            <a:spLocks noGrp="1"/>
          </p:cNvSpPr>
          <p:nvPr>
            <p:ph type="sldNum" sz="quarter" idx="12"/>
          </p:nvPr>
        </p:nvSpPr>
        <p:spPr/>
        <p:txBody>
          <a:bodyPr/>
          <a:lstStyle/>
          <a:p>
            <a:fld id="{A320D25B-059D-B34C-98E8-59F80C8F0E08}" type="slidenum">
              <a:rPr kumimoji="1" lang="ja-JP" altLang="en-US" smtClean="0"/>
              <a:t>‹#›</a:t>
            </a:fld>
            <a:endParaRPr kumimoji="1" lang="ja-JP" altLang="en-US"/>
          </a:p>
        </p:txBody>
      </p:sp>
    </p:spTree>
    <p:extLst>
      <p:ext uri="{BB962C8B-B14F-4D97-AF65-F5344CB8AC3E}">
        <p14:creationId xmlns:p14="http://schemas.microsoft.com/office/powerpoint/2010/main" val="2343682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193788-C1ED-E544-B0F6-48F3FF147C5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18392F2-C9B2-9B42-B935-9D31B5895A7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BB5F29-4597-B740-8A2B-2B33918249B8}"/>
              </a:ext>
            </a:extLst>
          </p:cNvPr>
          <p:cNvSpPr>
            <a:spLocks noGrp="1"/>
          </p:cNvSpPr>
          <p:nvPr>
            <p:ph type="dt" sz="half" idx="10"/>
          </p:nvPr>
        </p:nvSpPr>
        <p:spPr/>
        <p:txBody>
          <a:bodyPr/>
          <a:lstStyle/>
          <a:p>
            <a:fld id="{15196D02-E7E3-2049-92E3-12C4BCB8C4A8}" type="datetimeFigureOut">
              <a:rPr kumimoji="1" lang="ja-JP" altLang="en-US" smtClean="0"/>
              <a:t>2019/6/2</a:t>
            </a:fld>
            <a:endParaRPr kumimoji="1" lang="ja-JP" altLang="en-US"/>
          </a:p>
        </p:txBody>
      </p:sp>
      <p:sp>
        <p:nvSpPr>
          <p:cNvPr id="5" name="フッター プレースホルダー 4">
            <a:extLst>
              <a:ext uri="{FF2B5EF4-FFF2-40B4-BE49-F238E27FC236}">
                <a16:creationId xmlns:a16="http://schemas.microsoft.com/office/drawing/2014/main" id="{ED2294B5-BD29-9E4C-B041-0A85B46A6D0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C25AC2-2090-E14B-B069-6C2BD461C6D5}"/>
              </a:ext>
            </a:extLst>
          </p:cNvPr>
          <p:cNvSpPr>
            <a:spLocks noGrp="1"/>
          </p:cNvSpPr>
          <p:nvPr>
            <p:ph type="sldNum" sz="quarter" idx="12"/>
          </p:nvPr>
        </p:nvSpPr>
        <p:spPr/>
        <p:txBody>
          <a:bodyPr/>
          <a:lstStyle/>
          <a:p>
            <a:fld id="{A320D25B-059D-B34C-98E8-59F80C8F0E08}" type="slidenum">
              <a:rPr kumimoji="1" lang="ja-JP" altLang="en-US" smtClean="0"/>
              <a:t>‹#›</a:t>
            </a:fld>
            <a:endParaRPr kumimoji="1" lang="ja-JP" altLang="en-US"/>
          </a:p>
        </p:txBody>
      </p:sp>
    </p:spTree>
    <p:extLst>
      <p:ext uri="{BB962C8B-B14F-4D97-AF65-F5344CB8AC3E}">
        <p14:creationId xmlns:p14="http://schemas.microsoft.com/office/powerpoint/2010/main" val="1566231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97BCBB-3569-4344-B616-EB1E3663E1B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594D34-6B59-B047-A13C-78BDE8D7F1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3CD730F-E5A2-B342-B211-6DDE581A2000}"/>
              </a:ext>
            </a:extLst>
          </p:cNvPr>
          <p:cNvSpPr>
            <a:spLocks noGrp="1"/>
          </p:cNvSpPr>
          <p:nvPr>
            <p:ph type="dt" sz="half" idx="10"/>
          </p:nvPr>
        </p:nvSpPr>
        <p:spPr/>
        <p:txBody>
          <a:bodyPr/>
          <a:lstStyle/>
          <a:p>
            <a:fld id="{15196D02-E7E3-2049-92E3-12C4BCB8C4A8}" type="datetimeFigureOut">
              <a:rPr kumimoji="1" lang="ja-JP" altLang="en-US" smtClean="0"/>
              <a:t>2019/6/2</a:t>
            </a:fld>
            <a:endParaRPr kumimoji="1" lang="ja-JP" altLang="en-US"/>
          </a:p>
        </p:txBody>
      </p:sp>
      <p:sp>
        <p:nvSpPr>
          <p:cNvPr id="5" name="フッター プレースホルダー 4">
            <a:extLst>
              <a:ext uri="{FF2B5EF4-FFF2-40B4-BE49-F238E27FC236}">
                <a16:creationId xmlns:a16="http://schemas.microsoft.com/office/drawing/2014/main" id="{50A3A1E2-F881-A14B-8EFB-33F2DEF599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7369C1-8AFD-9E43-BE51-C81B51F309BD}"/>
              </a:ext>
            </a:extLst>
          </p:cNvPr>
          <p:cNvSpPr>
            <a:spLocks noGrp="1"/>
          </p:cNvSpPr>
          <p:nvPr>
            <p:ph type="sldNum" sz="quarter" idx="12"/>
          </p:nvPr>
        </p:nvSpPr>
        <p:spPr/>
        <p:txBody>
          <a:bodyPr/>
          <a:lstStyle/>
          <a:p>
            <a:fld id="{A320D25B-059D-B34C-98E8-59F80C8F0E08}" type="slidenum">
              <a:rPr kumimoji="1" lang="ja-JP" altLang="en-US" smtClean="0"/>
              <a:t>‹#›</a:t>
            </a:fld>
            <a:endParaRPr kumimoji="1" lang="ja-JP" altLang="en-US"/>
          </a:p>
        </p:txBody>
      </p:sp>
    </p:spTree>
    <p:extLst>
      <p:ext uri="{BB962C8B-B14F-4D97-AF65-F5344CB8AC3E}">
        <p14:creationId xmlns:p14="http://schemas.microsoft.com/office/powerpoint/2010/main" val="428677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2570B8-EAAE-4E40-AF7E-B68712A9CB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A631C6-BBC5-3649-934B-B9861777CC5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71E4BC8-166E-F843-A8B8-4D13D05F2AB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CB143CB-41A1-274D-909A-719317A6B83F}"/>
              </a:ext>
            </a:extLst>
          </p:cNvPr>
          <p:cNvSpPr>
            <a:spLocks noGrp="1"/>
          </p:cNvSpPr>
          <p:nvPr>
            <p:ph type="dt" sz="half" idx="10"/>
          </p:nvPr>
        </p:nvSpPr>
        <p:spPr/>
        <p:txBody>
          <a:bodyPr/>
          <a:lstStyle/>
          <a:p>
            <a:fld id="{15196D02-E7E3-2049-92E3-12C4BCB8C4A8}" type="datetimeFigureOut">
              <a:rPr kumimoji="1" lang="ja-JP" altLang="en-US" smtClean="0"/>
              <a:t>2019/6/2</a:t>
            </a:fld>
            <a:endParaRPr kumimoji="1" lang="ja-JP" altLang="en-US"/>
          </a:p>
        </p:txBody>
      </p:sp>
      <p:sp>
        <p:nvSpPr>
          <p:cNvPr id="6" name="フッター プレースホルダー 5">
            <a:extLst>
              <a:ext uri="{FF2B5EF4-FFF2-40B4-BE49-F238E27FC236}">
                <a16:creationId xmlns:a16="http://schemas.microsoft.com/office/drawing/2014/main" id="{2BF48E84-0F00-9042-8978-A52C19030EE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E6B1340-F159-DB40-B059-538C5C8A12B7}"/>
              </a:ext>
            </a:extLst>
          </p:cNvPr>
          <p:cNvSpPr>
            <a:spLocks noGrp="1"/>
          </p:cNvSpPr>
          <p:nvPr>
            <p:ph type="sldNum" sz="quarter" idx="12"/>
          </p:nvPr>
        </p:nvSpPr>
        <p:spPr/>
        <p:txBody>
          <a:bodyPr/>
          <a:lstStyle/>
          <a:p>
            <a:fld id="{A320D25B-059D-B34C-98E8-59F80C8F0E08}" type="slidenum">
              <a:rPr kumimoji="1" lang="ja-JP" altLang="en-US" smtClean="0"/>
              <a:t>‹#›</a:t>
            </a:fld>
            <a:endParaRPr kumimoji="1" lang="ja-JP" altLang="en-US"/>
          </a:p>
        </p:txBody>
      </p:sp>
    </p:spTree>
    <p:extLst>
      <p:ext uri="{BB962C8B-B14F-4D97-AF65-F5344CB8AC3E}">
        <p14:creationId xmlns:p14="http://schemas.microsoft.com/office/powerpoint/2010/main" val="2587855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6D5F0E-02E4-744F-BDE0-1E9599DB1B0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6824D5-D092-FA4B-9513-2420138061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C814348-CD99-124F-89D2-CBE9B05C20A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2EBD857-00D7-E740-916C-DFBAFA0DC4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D69F7A6-E95E-2D4D-8617-20D312DDCD6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B7DB74D-CEF8-5A49-BA76-178D08ED83CA}"/>
              </a:ext>
            </a:extLst>
          </p:cNvPr>
          <p:cNvSpPr>
            <a:spLocks noGrp="1"/>
          </p:cNvSpPr>
          <p:nvPr>
            <p:ph type="dt" sz="half" idx="10"/>
          </p:nvPr>
        </p:nvSpPr>
        <p:spPr/>
        <p:txBody>
          <a:bodyPr/>
          <a:lstStyle/>
          <a:p>
            <a:fld id="{15196D02-E7E3-2049-92E3-12C4BCB8C4A8}" type="datetimeFigureOut">
              <a:rPr kumimoji="1" lang="ja-JP" altLang="en-US" smtClean="0"/>
              <a:t>2019/6/2</a:t>
            </a:fld>
            <a:endParaRPr kumimoji="1" lang="ja-JP" altLang="en-US"/>
          </a:p>
        </p:txBody>
      </p:sp>
      <p:sp>
        <p:nvSpPr>
          <p:cNvPr id="8" name="フッター プレースホルダー 7">
            <a:extLst>
              <a:ext uri="{FF2B5EF4-FFF2-40B4-BE49-F238E27FC236}">
                <a16:creationId xmlns:a16="http://schemas.microsoft.com/office/drawing/2014/main" id="{19625E36-712A-964B-AC0C-37725A57574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9FEB5BE-11ED-D440-AE74-9393906D5B94}"/>
              </a:ext>
            </a:extLst>
          </p:cNvPr>
          <p:cNvSpPr>
            <a:spLocks noGrp="1"/>
          </p:cNvSpPr>
          <p:nvPr>
            <p:ph type="sldNum" sz="quarter" idx="12"/>
          </p:nvPr>
        </p:nvSpPr>
        <p:spPr/>
        <p:txBody>
          <a:bodyPr/>
          <a:lstStyle/>
          <a:p>
            <a:fld id="{A320D25B-059D-B34C-98E8-59F80C8F0E08}" type="slidenum">
              <a:rPr kumimoji="1" lang="ja-JP" altLang="en-US" smtClean="0"/>
              <a:t>‹#›</a:t>
            </a:fld>
            <a:endParaRPr kumimoji="1" lang="ja-JP" altLang="en-US"/>
          </a:p>
        </p:txBody>
      </p:sp>
    </p:spTree>
    <p:extLst>
      <p:ext uri="{BB962C8B-B14F-4D97-AF65-F5344CB8AC3E}">
        <p14:creationId xmlns:p14="http://schemas.microsoft.com/office/powerpoint/2010/main" val="84001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B9396-456F-7C40-8D4E-A2829046B3D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4C91F2A-E8A7-E54D-846D-DD24311680F2}"/>
              </a:ext>
            </a:extLst>
          </p:cNvPr>
          <p:cNvSpPr>
            <a:spLocks noGrp="1"/>
          </p:cNvSpPr>
          <p:nvPr>
            <p:ph type="dt" sz="half" idx="10"/>
          </p:nvPr>
        </p:nvSpPr>
        <p:spPr/>
        <p:txBody>
          <a:bodyPr/>
          <a:lstStyle/>
          <a:p>
            <a:fld id="{15196D02-E7E3-2049-92E3-12C4BCB8C4A8}" type="datetimeFigureOut">
              <a:rPr kumimoji="1" lang="ja-JP" altLang="en-US" smtClean="0"/>
              <a:t>2019/6/2</a:t>
            </a:fld>
            <a:endParaRPr kumimoji="1" lang="ja-JP" altLang="en-US"/>
          </a:p>
        </p:txBody>
      </p:sp>
      <p:sp>
        <p:nvSpPr>
          <p:cNvPr id="4" name="フッター プレースホルダー 3">
            <a:extLst>
              <a:ext uri="{FF2B5EF4-FFF2-40B4-BE49-F238E27FC236}">
                <a16:creationId xmlns:a16="http://schemas.microsoft.com/office/drawing/2014/main" id="{912682DD-E5D2-0942-AA35-78F6BEDAD96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CC0182A-63F6-6A45-9FF9-6EB4F33EB717}"/>
              </a:ext>
            </a:extLst>
          </p:cNvPr>
          <p:cNvSpPr>
            <a:spLocks noGrp="1"/>
          </p:cNvSpPr>
          <p:nvPr>
            <p:ph type="sldNum" sz="quarter" idx="12"/>
          </p:nvPr>
        </p:nvSpPr>
        <p:spPr/>
        <p:txBody>
          <a:bodyPr/>
          <a:lstStyle/>
          <a:p>
            <a:fld id="{A320D25B-059D-B34C-98E8-59F80C8F0E08}" type="slidenum">
              <a:rPr kumimoji="1" lang="ja-JP" altLang="en-US" smtClean="0"/>
              <a:t>‹#›</a:t>
            </a:fld>
            <a:endParaRPr kumimoji="1" lang="ja-JP" altLang="en-US"/>
          </a:p>
        </p:txBody>
      </p:sp>
    </p:spTree>
    <p:extLst>
      <p:ext uri="{BB962C8B-B14F-4D97-AF65-F5344CB8AC3E}">
        <p14:creationId xmlns:p14="http://schemas.microsoft.com/office/powerpoint/2010/main" val="135090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DD7976D-9561-4B4B-BA34-EEFF00DD5459}"/>
              </a:ext>
            </a:extLst>
          </p:cNvPr>
          <p:cNvSpPr>
            <a:spLocks noGrp="1"/>
          </p:cNvSpPr>
          <p:nvPr>
            <p:ph type="dt" sz="half" idx="10"/>
          </p:nvPr>
        </p:nvSpPr>
        <p:spPr/>
        <p:txBody>
          <a:bodyPr/>
          <a:lstStyle/>
          <a:p>
            <a:fld id="{15196D02-E7E3-2049-92E3-12C4BCB8C4A8}" type="datetimeFigureOut">
              <a:rPr kumimoji="1" lang="ja-JP" altLang="en-US" smtClean="0"/>
              <a:t>2019/6/2</a:t>
            </a:fld>
            <a:endParaRPr kumimoji="1" lang="ja-JP" altLang="en-US"/>
          </a:p>
        </p:txBody>
      </p:sp>
      <p:sp>
        <p:nvSpPr>
          <p:cNvPr id="3" name="フッター プレースホルダー 2">
            <a:extLst>
              <a:ext uri="{FF2B5EF4-FFF2-40B4-BE49-F238E27FC236}">
                <a16:creationId xmlns:a16="http://schemas.microsoft.com/office/drawing/2014/main" id="{041B6AE1-DD27-9B4C-BEFB-B884E8E8F90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E52D3CC-E452-124E-9EB1-236F359BAC50}"/>
              </a:ext>
            </a:extLst>
          </p:cNvPr>
          <p:cNvSpPr>
            <a:spLocks noGrp="1"/>
          </p:cNvSpPr>
          <p:nvPr>
            <p:ph type="sldNum" sz="quarter" idx="12"/>
          </p:nvPr>
        </p:nvSpPr>
        <p:spPr/>
        <p:txBody>
          <a:bodyPr/>
          <a:lstStyle/>
          <a:p>
            <a:fld id="{A320D25B-059D-B34C-98E8-59F80C8F0E08}" type="slidenum">
              <a:rPr kumimoji="1" lang="ja-JP" altLang="en-US" smtClean="0"/>
              <a:t>‹#›</a:t>
            </a:fld>
            <a:endParaRPr kumimoji="1" lang="ja-JP" altLang="en-US"/>
          </a:p>
        </p:txBody>
      </p:sp>
    </p:spTree>
    <p:extLst>
      <p:ext uri="{BB962C8B-B14F-4D97-AF65-F5344CB8AC3E}">
        <p14:creationId xmlns:p14="http://schemas.microsoft.com/office/powerpoint/2010/main" val="419293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360FB2-B899-9240-A41E-C4D6F605C43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11AF33-119C-9641-92C8-D4C7FFD6C3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E78F2C5-3585-B14D-9DA6-5753222AFF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6F07296-74A0-7840-8869-201C413571F6}"/>
              </a:ext>
            </a:extLst>
          </p:cNvPr>
          <p:cNvSpPr>
            <a:spLocks noGrp="1"/>
          </p:cNvSpPr>
          <p:nvPr>
            <p:ph type="dt" sz="half" idx="10"/>
          </p:nvPr>
        </p:nvSpPr>
        <p:spPr/>
        <p:txBody>
          <a:bodyPr/>
          <a:lstStyle/>
          <a:p>
            <a:fld id="{15196D02-E7E3-2049-92E3-12C4BCB8C4A8}" type="datetimeFigureOut">
              <a:rPr kumimoji="1" lang="ja-JP" altLang="en-US" smtClean="0"/>
              <a:t>2019/6/2</a:t>
            </a:fld>
            <a:endParaRPr kumimoji="1" lang="ja-JP" altLang="en-US"/>
          </a:p>
        </p:txBody>
      </p:sp>
      <p:sp>
        <p:nvSpPr>
          <p:cNvPr id="6" name="フッター プレースホルダー 5">
            <a:extLst>
              <a:ext uri="{FF2B5EF4-FFF2-40B4-BE49-F238E27FC236}">
                <a16:creationId xmlns:a16="http://schemas.microsoft.com/office/drawing/2014/main" id="{01084DAD-17F0-EF40-8B6A-2F8ED83659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49BFEB-3CE2-4342-8B4A-0AC8BFDF1BBA}"/>
              </a:ext>
            </a:extLst>
          </p:cNvPr>
          <p:cNvSpPr>
            <a:spLocks noGrp="1"/>
          </p:cNvSpPr>
          <p:nvPr>
            <p:ph type="sldNum" sz="quarter" idx="12"/>
          </p:nvPr>
        </p:nvSpPr>
        <p:spPr/>
        <p:txBody>
          <a:bodyPr/>
          <a:lstStyle/>
          <a:p>
            <a:fld id="{A320D25B-059D-B34C-98E8-59F80C8F0E08}" type="slidenum">
              <a:rPr kumimoji="1" lang="ja-JP" altLang="en-US" smtClean="0"/>
              <a:t>‹#›</a:t>
            </a:fld>
            <a:endParaRPr kumimoji="1" lang="ja-JP" altLang="en-US"/>
          </a:p>
        </p:txBody>
      </p:sp>
    </p:spTree>
    <p:extLst>
      <p:ext uri="{BB962C8B-B14F-4D97-AF65-F5344CB8AC3E}">
        <p14:creationId xmlns:p14="http://schemas.microsoft.com/office/powerpoint/2010/main" val="2478305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6F7D53-08F4-384E-9995-4AA97B17DE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3F5D8DA-ACE1-E04E-9CE8-997273BD00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BD4DC97-B972-B749-B204-DF00E4A01F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FAC56EE-ED03-5441-8608-E0DDE7240531}"/>
              </a:ext>
            </a:extLst>
          </p:cNvPr>
          <p:cNvSpPr>
            <a:spLocks noGrp="1"/>
          </p:cNvSpPr>
          <p:nvPr>
            <p:ph type="dt" sz="half" idx="10"/>
          </p:nvPr>
        </p:nvSpPr>
        <p:spPr/>
        <p:txBody>
          <a:bodyPr/>
          <a:lstStyle/>
          <a:p>
            <a:fld id="{15196D02-E7E3-2049-92E3-12C4BCB8C4A8}" type="datetimeFigureOut">
              <a:rPr kumimoji="1" lang="ja-JP" altLang="en-US" smtClean="0"/>
              <a:t>2019/6/2</a:t>
            </a:fld>
            <a:endParaRPr kumimoji="1" lang="ja-JP" altLang="en-US"/>
          </a:p>
        </p:txBody>
      </p:sp>
      <p:sp>
        <p:nvSpPr>
          <p:cNvPr id="6" name="フッター プレースホルダー 5">
            <a:extLst>
              <a:ext uri="{FF2B5EF4-FFF2-40B4-BE49-F238E27FC236}">
                <a16:creationId xmlns:a16="http://schemas.microsoft.com/office/drawing/2014/main" id="{BAC710B9-6CA1-7546-AFAB-978B7FCF915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85B52C5-8259-1140-9A56-DB191C597E8E}"/>
              </a:ext>
            </a:extLst>
          </p:cNvPr>
          <p:cNvSpPr>
            <a:spLocks noGrp="1"/>
          </p:cNvSpPr>
          <p:nvPr>
            <p:ph type="sldNum" sz="quarter" idx="12"/>
          </p:nvPr>
        </p:nvSpPr>
        <p:spPr/>
        <p:txBody>
          <a:bodyPr/>
          <a:lstStyle/>
          <a:p>
            <a:fld id="{A320D25B-059D-B34C-98E8-59F80C8F0E08}" type="slidenum">
              <a:rPr kumimoji="1" lang="ja-JP" altLang="en-US" smtClean="0"/>
              <a:t>‹#›</a:t>
            </a:fld>
            <a:endParaRPr kumimoji="1" lang="ja-JP" altLang="en-US"/>
          </a:p>
        </p:txBody>
      </p:sp>
    </p:spTree>
    <p:extLst>
      <p:ext uri="{BB962C8B-B14F-4D97-AF65-F5344CB8AC3E}">
        <p14:creationId xmlns:p14="http://schemas.microsoft.com/office/powerpoint/2010/main" val="203712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FABBEFF-E344-CE4F-803D-6984925940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A82B00C-4413-E944-9858-06CE017B64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03BE48-21BE-F44C-9BB7-06C83A3E1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196D02-E7E3-2049-92E3-12C4BCB8C4A8}" type="datetimeFigureOut">
              <a:rPr kumimoji="1" lang="ja-JP" altLang="en-US" smtClean="0"/>
              <a:t>2019/6/2</a:t>
            </a:fld>
            <a:endParaRPr kumimoji="1" lang="ja-JP" altLang="en-US"/>
          </a:p>
        </p:txBody>
      </p:sp>
      <p:sp>
        <p:nvSpPr>
          <p:cNvPr id="5" name="フッター プレースホルダー 4">
            <a:extLst>
              <a:ext uri="{FF2B5EF4-FFF2-40B4-BE49-F238E27FC236}">
                <a16:creationId xmlns:a16="http://schemas.microsoft.com/office/drawing/2014/main" id="{BF2762F3-2495-E544-936F-B4FCC24A48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74A64FB-3DE5-184C-A121-B7C8AD4139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20D25B-059D-B34C-98E8-59F80C8F0E08}" type="slidenum">
              <a:rPr kumimoji="1" lang="ja-JP" altLang="en-US" smtClean="0"/>
              <a:t>‹#›</a:t>
            </a:fld>
            <a:endParaRPr kumimoji="1" lang="ja-JP" altLang="en-US"/>
          </a:p>
        </p:txBody>
      </p:sp>
    </p:spTree>
    <p:extLst>
      <p:ext uri="{BB962C8B-B14F-4D97-AF65-F5344CB8AC3E}">
        <p14:creationId xmlns:p14="http://schemas.microsoft.com/office/powerpoint/2010/main" val="3576583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gif"/><Relationship Id="rId12" Type="http://schemas.openxmlformats.org/officeDocument/2006/relationships/image" Target="../media/image11.png"/><Relationship Id="rId17" Type="http://schemas.openxmlformats.org/officeDocument/2006/relationships/image" Target="../media/image16.jpg"/><Relationship Id="rId2" Type="http://schemas.openxmlformats.org/officeDocument/2006/relationships/image" Target="../media/image1.png"/><Relationship Id="rId16"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g"/><Relationship Id="rId10" Type="http://schemas.openxmlformats.org/officeDocument/2006/relationships/image" Target="../media/image9.png"/><Relationship Id="rId19" Type="http://schemas.openxmlformats.org/officeDocument/2006/relationships/image" Target="../media/image18.jpeg"/><Relationship Id="rId4" Type="http://schemas.openxmlformats.org/officeDocument/2006/relationships/image" Target="../media/image3.png"/><Relationship Id="rId9" Type="http://schemas.openxmlformats.org/officeDocument/2006/relationships/image" Target="../media/image8.jp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D7C8FC-61CB-A94A-8D9B-E79A59DDADED}"/>
              </a:ext>
            </a:extLst>
          </p:cNvPr>
          <p:cNvSpPr>
            <a:spLocks noGrp="1"/>
          </p:cNvSpPr>
          <p:nvPr>
            <p:ph type="ctrTitle"/>
          </p:nvPr>
        </p:nvSpPr>
        <p:spPr>
          <a:xfrm>
            <a:off x="1513367" y="490222"/>
            <a:ext cx="8912352" cy="743013"/>
          </a:xfrm>
        </p:spPr>
        <p:txBody>
          <a:bodyPr>
            <a:normAutofit/>
          </a:bodyPr>
          <a:lstStyle/>
          <a:p>
            <a:r>
              <a:rPr kumimoji="1" lang="ja-JP" altLang="en-US" sz="4400"/>
              <a:t>キズナバトラー（仮名）</a:t>
            </a:r>
          </a:p>
        </p:txBody>
      </p:sp>
      <p:sp>
        <p:nvSpPr>
          <p:cNvPr id="4" name="テキスト ボックス 3">
            <a:extLst>
              <a:ext uri="{FF2B5EF4-FFF2-40B4-BE49-F238E27FC236}">
                <a16:creationId xmlns:a16="http://schemas.microsoft.com/office/drawing/2014/main" id="{FCA1E967-2F90-4549-BAB6-8CB5745B52A3}"/>
              </a:ext>
            </a:extLst>
          </p:cNvPr>
          <p:cNvSpPr txBox="1"/>
          <p:nvPr/>
        </p:nvSpPr>
        <p:spPr>
          <a:xfrm>
            <a:off x="1030719" y="2028616"/>
            <a:ext cx="9175898" cy="4062651"/>
          </a:xfrm>
          <a:prstGeom prst="rect">
            <a:avLst/>
          </a:prstGeom>
          <a:noFill/>
        </p:spPr>
        <p:txBody>
          <a:bodyPr wrap="square" rtlCol="0">
            <a:spAutoFit/>
          </a:bodyPr>
          <a:lstStyle/>
          <a:p>
            <a:r>
              <a:rPr lang="ja-JP" altLang="en-US" sz="2400"/>
              <a:t>コンセプト：キズナでもっと強く！！</a:t>
            </a:r>
            <a:endParaRPr lang="en-US" altLang="ja-JP" sz="2400" dirty="0"/>
          </a:p>
          <a:p>
            <a:r>
              <a:rPr kumimoji="1" lang="ja-JP" altLang="en-US" sz="2400"/>
              <a:t>ジャンル：</a:t>
            </a:r>
            <a:r>
              <a:rPr kumimoji="1" lang="en-US" altLang="ja-JP" sz="2400" dirty="0"/>
              <a:t>RPG</a:t>
            </a:r>
          </a:p>
          <a:p>
            <a:r>
              <a:rPr kumimoji="1" lang="ja-JP" altLang="en-US" sz="2400"/>
              <a:t>ターゲット：</a:t>
            </a:r>
            <a:r>
              <a:rPr kumimoji="1" lang="en-US" altLang="ja-JP" sz="2400" dirty="0"/>
              <a:t>RPG</a:t>
            </a:r>
            <a:r>
              <a:rPr kumimoji="1" lang="ja-JP" altLang="en-US" sz="2400"/>
              <a:t>が好きな人、キャラの育成管理が好きな人</a:t>
            </a:r>
            <a:endParaRPr kumimoji="1" lang="en-US" altLang="ja-JP" sz="2400" dirty="0"/>
          </a:p>
          <a:p>
            <a:r>
              <a:rPr lang="ja-JP" altLang="en-US" sz="2400"/>
              <a:t>プラットフォーム：</a:t>
            </a:r>
            <a:r>
              <a:rPr lang="en-US" altLang="ja-JP" sz="2400" dirty="0"/>
              <a:t>PC</a:t>
            </a:r>
          </a:p>
          <a:p>
            <a:r>
              <a:rPr lang="ja-JP" altLang="en-US" sz="2400"/>
              <a:t>プレイ時間：</a:t>
            </a:r>
            <a:r>
              <a:rPr lang="en-US" altLang="ja-JP" sz="2400" dirty="0"/>
              <a:t>15~20</a:t>
            </a:r>
            <a:r>
              <a:rPr lang="ja-JP" altLang="en-US" sz="2400"/>
              <a:t>分程度を想定</a:t>
            </a:r>
            <a:endParaRPr lang="en-US" altLang="ja-JP" sz="2400" dirty="0"/>
          </a:p>
          <a:p>
            <a:endParaRPr lang="en-US" altLang="ja-JP" dirty="0"/>
          </a:p>
          <a:p>
            <a:r>
              <a:rPr lang="ja-JP" altLang="en-US" sz="2000"/>
              <a:t>このゲームの肝</a:t>
            </a:r>
            <a:endParaRPr lang="en-US" altLang="ja-JP" sz="2000" dirty="0"/>
          </a:p>
          <a:p>
            <a:r>
              <a:rPr lang="ja-JP" altLang="en-US" sz="2000"/>
              <a:t>プレイヤーは戦闘においてパートナーを次々と交代することができる。すると、そのパートナーとのキズナが上昇し、それ以外のキャラとのキズナが減少する。キズナの値によってより強力な支援を得られるようになるが、キズナが一定値より下がると嫉妬による攻撃が飛んでくることもある。プライヤーはパートナーとの好感度をうまく管理して戦闘を進めていく必要がある。</a:t>
            </a:r>
            <a:endParaRPr lang="en-US" altLang="ja-JP" sz="2000" dirty="0"/>
          </a:p>
        </p:txBody>
      </p:sp>
    </p:spTree>
    <p:extLst>
      <p:ext uri="{BB962C8B-B14F-4D97-AF65-F5344CB8AC3E}">
        <p14:creationId xmlns:p14="http://schemas.microsoft.com/office/powerpoint/2010/main" val="2864883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図 78">
            <a:extLst>
              <a:ext uri="{FF2B5EF4-FFF2-40B4-BE49-F238E27FC236}">
                <a16:creationId xmlns:a16="http://schemas.microsoft.com/office/drawing/2014/main" id="{DFC5EE2D-3970-E940-8524-FAACBDEEDC40}"/>
              </a:ext>
            </a:extLst>
          </p:cNvPr>
          <p:cNvPicPr>
            <a:picLocks noChangeAspect="1"/>
          </p:cNvPicPr>
          <p:nvPr/>
        </p:nvPicPr>
        <p:blipFill>
          <a:blip r:embed="rId2"/>
          <a:stretch>
            <a:fillRect/>
          </a:stretch>
        </p:blipFill>
        <p:spPr>
          <a:xfrm>
            <a:off x="-272594" y="4393516"/>
            <a:ext cx="12362121" cy="2633871"/>
          </a:xfrm>
          <a:prstGeom prst="rect">
            <a:avLst/>
          </a:prstGeom>
        </p:spPr>
      </p:pic>
      <p:sp>
        <p:nvSpPr>
          <p:cNvPr id="13" name="テキスト ボックス 12">
            <a:extLst>
              <a:ext uri="{FF2B5EF4-FFF2-40B4-BE49-F238E27FC236}">
                <a16:creationId xmlns:a16="http://schemas.microsoft.com/office/drawing/2014/main" id="{9E63EDB7-F798-044F-B43B-45C0CD3CE210}"/>
              </a:ext>
            </a:extLst>
          </p:cNvPr>
          <p:cNvSpPr txBox="1"/>
          <p:nvPr/>
        </p:nvSpPr>
        <p:spPr>
          <a:xfrm>
            <a:off x="8744527" y="192337"/>
            <a:ext cx="424344" cy="369332"/>
          </a:xfrm>
          <a:prstGeom prst="rect">
            <a:avLst/>
          </a:prstGeom>
          <a:noFill/>
        </p:spPr>
        <p:txBody>
          <a:bodyPr wrap="square" rtlCol="0">
            <a:spAutoFit/>
          </a:bodyPr>
          <a:lstStyle/>
          <a:p>
            <a:r>
              <a:rPr lang="ja-JP" altLang="en-US"/>
              <a:t>敵</a:t>
            </a:r>
            <a:endParaRPr kumimoji="1" lang="ja-JP" altLang="en-US"/>
          </a:p>
        </p:txBody>
      </p:sp>
      <p:sp>
        <p:nvSpPr>
          <p:cNvPr id="19" name="テキスト ボックス 18">
            <a:extLst>
              <a:ext uri="{FF2B5EF4-FFF2-40B4-BE49-F238E27FC236}">
                <a16:creationId xmlns:a16="http://schemas.microsoft.com/office/drawing/2014/main" id="{0E2B7EDC-E363-544A-8DFC-9CB24FAC6930}"/>
              </a:ext>
            </a:extLst>
          </p:cNvPr>
          <p:cNvSpPr txBox="1"/>
          <p:nvPr/>
        </p:nvSpPr>
        <p:spPr>
          <a:xfrm>
            <a:off x="189224" y="148457"/>
            <a:ext cx="2992097" cy="400110"/>
          </a:xfrm>
          <a:prstGeom prst="rect">
            <a:avLst/>
          </a:prstGeom>
          <a:noFill/>
        </p:spPr>
        <p:txBody>
          <a:bodyPr wrap="square" rtlCol="0">
            <a:spAutoFit/>
          </a:bodyPr>
          <a:lstStyle/>
          <a:p>
            <a:r>
              <a:rPr lang="ja-JP" altLang="en-US" sz="2000">
                <a:solidFill>
                  <a:srgbClr val="FF0000"/>
                </a:solidFill>
              </a:rPr>
              <a:t>プレイ画面のイメージ</a:t>
            </a:r>
            <a:endParaRPr kumimoji="1" lang="ja-JP" altLang="en-US" sz="2000">
              <a:solidFill>
                <a:srgbClr val="FF0000"/>
              </a:solidFill>
            </a:endParaRPr>
          </a:p>
        </p:txBody>
      </p:sp>
      <p:pic>
        <p:nvPicPr>
          <p:cNvPr id="25" name="図 24">
            <a:extLst>
              <a:ext uri="{FF2B5EF4-FFF2-40B4-BE49-F238E27FC236}">
                <a16:creationId xmlns:a16="http://schemas.microsoft.com/office/drawing/2014/main" id="{2C85F705-C931-B347-8438-85F04CD6935D}"/>
              </a:ext>
            </a:extLst>
          </p:cNvPr>
          <p:cNvPicPr>
            <a:picLocks noChangeAspect="1"/>
          </p:cNvPicPr>
          <p:nvPr/>
        </p:nvPicPr>
        <p:blipFill>
          <a:blip r:embed="rId3"/>
          <a:stretch>
            <a:fillRect/>
          </a:stretch>
        </p:blipFill>
        <p:spPr>
          <a:xfrm>
            <a:off x="2610407" y="1911911"/>
            <a:ext cx="766430" cy="979327"/>
          </a:xfrm>
          <a:prstGeom prst="rect">
            <a:avLst/>
          </a:prstGeom>
        </p:spPr>
      </p:pic>
      <p:pic>
        <p:nvPicPr>
          <p:cNvPr id="27" name="図 26">
            <a:extLst>
              <a:ext uri="{FF2B5EF4-FFF2-40B4-BE49-F238E27FC236}">
                <a16:creationId xmlns:a16="http://schemas.microsoft.com/office/drawing/2014/main" id="{E854B162-70BF-AC4A-ABC7-1FA26A080AB9}"/>
              </a:ext>
            </a:extLst>
          </p:cNvPr>
          <p:cNvPicPr>
            <a:picLocks noChangeAspect="1"/>
          </p:cNvPicPr>
          <p:nvPr/>
        </p:nvPicPr>
        <p:blipFill>
          <a:blip r:embed="rId4"/>
          <a:stretch>
            <a:fillRect/>
          </a:stretch>
        </p:blipFill>
        <p:spPr>
          <a:xfrm>
            <a:off x="1567016" y="1881483"/>
            <a:ext cx="630422" cy="1024436"/>
          </a:xfrm>
          <a:prstGeom prst="rect">
            <a:avLst/>
          </a:prstGeom>
        </p:spPr>
      </p:pic>
      <p:pic>
        <p:nvPicPr>
          <p:cNvPr id="29" name="図 28">
            <a:extLst>
              <a:ext uri="{FF2B5EF4-FFF2-40B4-BE49-F238E27FC236}">
                <a16:creationId xmlns:a16="http://schemas.microsoft.com/office/drawing/2014/main" id="{51124F06-2DB3-B04A-B245-AF97B8A88B91}"/>
              </a:ext>
            </a:extLst>
          </p:cNvPr>
          <p:cNvPicPr>
            <a:picLocks noChangeAspect="1"/>
          </p:cNvPicPr>
          <p:nvPr/>
        </p:nvPicPr>
        <p:blipFill>
          <a:blip r:embed="rId5"/>
          <a:stretch>
            <a:fillRect/>
          </a:stretch>
        </p:blipFill>
        <p:spPr>
          <a:xfrm>
            <a:off x="3974048" y="1783003"/>
            <a:ext cx="789623" cy="1213856"/>
          </a:xfrm>
          <a:prstGeom prst="rect">
            <a:avLst/>
          </a:prstGeom>
        </p:spPr>
      </p:pic>
      <p:pic>
        <p:nvPicPr>
          <p:cNvPr id="31" name="図 30">
            <a:extLst>
              <a:ext uri="{FF2B5EF4-FFF2-40B4-BE49-F238E27FC236}">
                <a16:creationId xmlns:a16="http://schemas.microsoft.com/office/drawing/2014/main" id="{B31EA1CE-3836-6D43-8DA0-0681838A0C82}"/>
              </a:ext>
            </a:extLst>
          </p:cNvPr>
          <p:cNvPicPr>
            <a:picLocks noChangeAspect="1"/>
          </p:cNvPicPr>
          <p:nvPr/>
        </p:nvPicPr>
        <p:blipFill>
          <a:blip r:embed="rId6"/>
          <a:stretch>
            <a:fillRect/>
          </a:stretch>
        </p:blipFill>
        <p:spPr>
          <a:xfrm>
            <a:off x="481076" y="1883316"/>
            <a:ext cx="635239" cy="979327"/>
          </a:xfrm>
          <a:prstGeom prst="rect">
            <a:avLst/>
          </a:prstGeom>
        </p:spPr>
      </p:pic>
      <p:pic>
        <p:nvPicPr>
          <p:cNvPr id="33" name="図 32">
            <a:extLst>
              <a:ext uri="{FF2B5EF4-FFF2-40B4-BE49-F238E27FC236}">
                <a16:creationId xmlns:a16="http://schemas.microsoft.com/office/drawing/2014/main" id="{2D6C4AC0-7A9F-2A4A-9D03-0BCE8206801E}"/>
              </a:ext>
            </a:extLst>
          </p:cNvPr>
          <p:cNvPicPr>
            <a:picLocks noChangeAspect="1"/>
          </p:cNvPicPr>
          <p:nvPr/>
        </p:nvPicPr>
        <p:blipFill>
          <a:blip r:embed="rId7"/>
          <a:stretch>
            <a:fillRect/>
          </a:stretch>
        </p:blipFill>
        <p:spPr>
          <a:xfrm>
            <a:off x="4883532" y="1887359"/>
            <a:ext cx="766430" cy="959085"/>
          </a:xfrm>
          <a:prstGeom prst="rect">
            <a:avLst/>
          </a:prstGeom>
        </p:spPr>
      </p:pic>
      <p:pic>
        <p:nvPicPr>
          <p:cNvPr id="35" name="図 34">
            <a:extLst>
              <a:ext uri="{FF2B5EF4-FFF2-40B4-BE49-F238E27FC236}">
                <a16:creationId xmlns:a16="http://schemas.microsoft.com/office/drawing/2014/main" id="{3DF0FD11-1CF7-9247-9CC5-744D79EE06D9}"/>
              </a:ext>
            </a:extLst>
          </p:cNvPr>
          <p:cNvPicPr>
            <a:picLocks noChangeAspect="1"/>
          </p:cNvPicPr>
          <p:nvPr/>
        </p:nvPicPr>
        <p:blipFill>
          <a:blip r:embed="rId8"/>
          <a:stretch>
            <a:fillRect/>
          </a:stretch>
        </p:blipFill>
        <p:spPr>
          <a:xfrm flipV="1">
            <a:off x="1421578" y="2985359"/>
            <a:ext cx="975185" cy="48387"/>
          </a:xfrm>
          <a:prstGeom prst="rect">
            <a:avLst/>
          </a:prstGeom>
        </p:spPr>
      </p:pic>
      <p:pic>
        <p:nvPicPr>
          <p:cNvPr id="36" name="図 35">
            <a:extLst>
              <a:ext uri="{FF2B5EF4-FFF2-40B4-BE49-F238E27FC236}">
                <a16:creationId xmlns:a16="http://schemas.microsoft.com/office/drawing/2014/main" id="{4D158176-F041-D542-9244-3DEE7F9C886B}"/>
              </a:ext>
            </a:extLst>
          </p:cNvPr>
          <p:cNvPicPr>
            <a:picLocks noChangeAspect="1"/>
          </p:cNvPicPr>
          <p:nvPr/>
        </p:nvPicPr>
        <p:blipFill>
          <a:blip r:embed="rId8"/>
          <a:stretch>
            <a:fillRect/>
          </a:stretch>
        </p:blipFill>
        <p:spPr>
          <a:xfrm flipV="1">
            <a:off x="2550414" y="2981137"/>
            <a:ext cx="975185" cy="48387"/>
          </a:xfrm>
          <a:prstGeom prst="rect">
            <a:avLst/>
          </a:prstGeom>
        </p:spPr>
      </p:pic>
      <p:pic>
        <p:nvPicPr>
          <p:cNvPr id="37" name="図 36">
            <a:extLst>
              <a:ext uri="{FF2B5EF4-FFF2-40B4-BE49-F238E27FC236}">
                <a16:creationId xmlns:a16="http://schemas.microsoft.com/office/drawing/2014/main" id="{35C15723-964F-8D4E-A5E8-AF7E11E58DF4}"/>
              </a:ext>
            </a:extLst>
          </p:cNvPr>
          <p:cNvPicPr>
            <a:picLocks noChangeAspect="1"/>
          </p:cNvPicPr>
          <p:nvPr/>
        </p:nvPicPr>
        <p:blipFill>
          <a:blip r:embed="rId8"/>
          <a:stretch>
            <a:fillRect/>
          </a:stretch>
        </p:blipFill>
        <p:spPr>
          <a:xfrm flipV="1">
            <a:off x="287758" y="2985360"/>
            <a:ext cx="975185" cy="48387"/>
          </a:xfrm>
          <a:prstGeom prst="rect">
            <a:avLst/>
          </a:prstGeom>
        </p:spPr>
      </p:pic>
      <p:pic>
        <p:nvPicPr>
          <p:cNvPr id="38" name="図 37">
            <a:extLst>
              <a:ext uri="{FF2B5EF4-FFF2-40B4-BE49-F238E27FC236}">
                <a16:creationId xmlns:a16="http://schemas.microsoft.com/office/drawing/2014/main" id="{8C061AE3-77AB-FA4A-8EEC-374386E3C1C6}"/>
              </a:ext>
            </a:extLst>
          </p:cNvPr>
          <p:cNvPicPr>
            <a:picLocks noChangeAspect="1"/>
          </p:cNvPicPr>
          <p:nvPr/>
        </p:nvPicPr>
        <p:blipFill>
          <a:blip r:embed="rId8"/>
          <a:stretch>
            <a:fillRect/>
          </a:stretch>
        </p:blipFill>
        <p:spPr>
          <a:xfrm flipV="1">
            <a:off x="3903357" y="2981137"/>
            <a:ext cx="975185" cy="48387"/>
          </a:xfrm>
          <a:prstGeom prst="rect">
            <a:avLst/>
          </a:prstGeom>
        </p:spPr>
      </p:pic>
      <p:pic>
        <p:nvPicPr>
          <p:cNvPr id="40" name="図 39">
            <a:extLst>
              <a:ext uri="{FF2B5EF4-FFF2-40B4-BE49-F238E27FC236}">
                <a16:creationId xmlns:a16="http://schemas.microsoft.com/office/drawing/2014/main" id="{66B51377-C3FF-8E44-86DA-415A647029DB}"/>
              </a:ext>
            </a:extLst>
          </p:cNvPr>
          <p:cNvPicPr>
            <a:picLocks noChangeAspect="1"/>
          </p:cNvPicPr>
          <p:nvPr/>
        </p:nvPicPr>
        <p:blipFill>
          <a:blip r:embed="rId9"/>
          <a:stretch>
            <a:fillRect/>
          </a:stretch>
        </p:blipFill>
        <p:spPr>
          <a:xfrm>
            <a:off x="5180116" y="2996859"/>
            <a:ext cx="1056588" cy="1142839"/>
          </a:xfrm>
          <a:prstGeom prst="rect">
            <a:avLst/>
          </a:prstGeom>
        </p:spPr>
      </p:pic>
      <p:pic>
        <p:nvPicPr>
          <p:cNvPr id="42" name="図 41">
            <a:extLst>
              <a:ext uri="{FF2B5EF4-FFF2-40B4-BE49-F238E27FC236}">
                <a16:creationId xmlns:a16="http://schemas.microsoft.com/office/drawing/2014/main" id="{F21953E7-3FC0-DD44-A373-66E48858A7F7}"/>
              </a:ext>
            </a:extLst>
          </p:cNvPr>
          <p:cNvPicPr>
            <a:picLocks noChangeAspect="1"/>
          </p:cNvPicPr>
          <p:nvPr/>
        </p:nvPicPr>
        <p:blipFill>
          <a:blip r:embed="rId10"/>
          <a:stretch>
            <a:fillRect/>
          </a:stretch>
        </p:blipFill>
        <p:spPr>
          <a:xfrm>
            <a:off x="8089714" y="805079"/>
            <a:ext cx="1540621" cy="1751333"/>
          </a:xfrm>
          <a:prstGeom prst="rect">
            <a:avLst/>
          </a:prstGeom>
        </p:spPr>
      </p:pic>
      <p:pic>
        <p:nvPicPr>
          <p:cNvPr id="44" name="図 43">
            <a:extLst>
              <a:ext uri="{FF2B5EF4-FFF2-40B4-BE49-F238E27FC236}">
                <a16:creationId xmlns:a16="http://schemas.microsoft.com/office/drawing/2014/main" id="{95640D05-CE33-DA44-93A9-E6A28A0A2537}"/>
              </a:ext>
            </a:extLst>
          </p:cNvPr>
          <p:cNvPicPr>
            <a:picLocks noChangeAspect="1"/>
          </p:cNvPicPr>
          <p:nvPr/>
        </p:nvPicPr>
        <p:blipFill>
          <a:blip r:embed="rId11"/>
          <a:stretch>
            <a:fillRect/>
          </a:stretch>
        </p:blipFill>
        <p:spPr>
          <a:xfrm>
            <a:off x="8418472" y="3414467"/>
            <a:ext cx="883103" cy="1142839"/>
          </a:xfrm>
          <a:prstGeom prst="rect">
            <a:avLst/>
          </a:prstGeom>
        </p:spPr>
      </p:pic>
      <p:sp>
        <p:nvSpPr>
          <p:cNvPr id="46" name="テキスト ボックス 45">
            <a:extLst>
              <a:ext uri="{FF2B5EF4-FFF2-40B4-BE49-F238E27FC236}">
                <a16:creationId xmlns:a16="http://schemas.microsoft.com/office/drawing/2014/main" id="{4D050D7B-38CF-B848-95FC-F3C590DEE385}"/>
              </a:ext>
            </a:extLst>
          </p:cNvPr>
          <p:cNvSpPr txBox="1"/>
          <p:nvPr/>
        </p:nvSpPr>
        <p:spPr>
          <a:xfrm>
            <a:off x="8674936" y="2721253"/>
            <a:ext cx="563526" cy="369332"/>
          </a:xfrm>
          <a:prstGeom prst="rect">
            <a:avLst/>
          </a:prstGeom>
          <a:noFill/>
        </p:spPr>
        <p:txBody>
          <a:bodyPr wrap="square" rtlCol="0">
            <a:spAutoFit/>
          </a:bodyPr>
          <a:lstStyle/>
          <a:p>
            <a:r>
              <a:rPr kumimoji="1" lang="ja-JP" altLang="en-US"/>
              <a:t>敵</a:t>
            </a:r>
          </a:p>
        </p:txBody>
      </p:sp>
      <p:sp>
        <p:nvSpPr>
          <p:cNvPr id="47" name="テキスト ボックス 46">
            <a:extLst>
              <a:ext uri="{FF2B5EF4-FFF2-40B4-BE49-F238E27FC236}">
                <a16:creationId xmlns:a16="http://schemas.microsoft.com/office/drawing/2014/main" id="{78E77C61-B764-2940-BEB4-F53BA8C5D29B}"/>
              </a:ext>
            </a:extLst>
          </p:cNvPr>
          <p:cNvSpPr txBox="1"/>
          <p:nvPr/>
        </p:nvSpPr>
        <p:spPr>
          <a:xfrm>
            <a:off x="4909003" y="1518299"/>
            <a:ext cx="1037764" cy="381604"/>
          </a:xfrm>
          <a:prstGeom prst="rect">
            <a:avLst/>
          </a:prstGeom>
          <a:noFill/>
        </p:spPr>
        <p:txBody>
          <a:bodyPr wrap="square" rtlCol="0">
            <a:spAutoFit/>
          </a:bodyPr>
          <a:lstStyle/>
          <a:p>
            <a:r>
              <a:rPr kumimoji="1" lang="ja-JP" altLang="en-US"/>
              <a:t>主人公</a:t>
            </a:r>
          </a:p>
        </p:txBody>
      </p:sp>
      <p:sp>
        <p:nvSpPr>
          <p:cNvPr id="49" name="テキスト ボックス 48">
            <a:extLst>
              <a:ext uri="{FF2B5EF4-FFF2-40B4-BE49-F238E27FC236}">
                <a16:creationId xmlns:a16="http://schemas.microsoft.com/office/drawing/2014/main" id="{C92F0E01-43A0-2D45-A3F3-DBB081EA0E7B}"/>
              </a:ext>
            </a:extLst>
          </p:cNvPr>
          <p:cNvSpPr txBox="1"/>
          <p:nvPr/>
        </p:nvSpPr>
        <p:spPr>
          <a:xfrm>
            <a:off x="3631583" y="1530571"/>
            <a:ext cx="1352944" cy="369332"/>
          </a:xfrm>
          <a:prstGeom prst="rect">
            <a:avLst/>
          </a:prstGeom>
          <a:noFill/>
        </p:spPr>
        <p:txBody>
          <a:bodyPr wrap="square" rtlCol="0">
            <a:spAutoFit/>
          </a:bodyPr>
          <a:lstStyle/>
          <a:p>
            <a:r>
              <a:rPr kumimoji="1" lang="ja-JP" altLang="en-US"/>
              <a:t>パートナー</a:t>
            </a:r>
          </a:p>
        </p:txBody>
      </p:sp>
      <p:sp>
        <p:nvSpPr>
          <p:cNvPr id="50" name="テキスト ボックス 49">
            <a:extLst>
              <a:ext uri="{FF2B5EF4-FFF2-40B4-BE49-F238E27FC236}">
                <a16:creationId xmlns:a16="http://schemas.microsoft.com/office/drawing/2014/main" id="{403D43D4-0919-BF45-9887-714CA65E24F4}"/>
              </a:ext>
            </a:extLst>
          </p:cNvPr>
          <p:cNvSpPr txBox="1"/>
          <p:nvPr/>
        </p:nvSpPr>
        <p:spPr>
          <a:xfrm>
            <a:off x="1086873" y="1542579"/>
            <a:ext cx="1885700" cy="369332"/>
          </a:xfrm>
          <a:prstGeom prst="rect">
            <a:avLst/>
          </a:prstGeom>
          <a:noFill/>
        </p:spPr>
        <p:txBody>
          <a:bodyPr wrap="square" rtlCol="0">
            <a:spAutoFit/>
          </a:bodyPr>
          <a:lstStyle/>
          <a:p>
            <a:r>
              <a:rPr kumimoji="1" lang="ja-JP" altLang="en-US"/>
              <a:t>サブパートナー</a:t>
            </a:r>
          </a:p>
        </p:txBody>
      </p:sp>
      <p:pic>
        <p:nvPicPr>
          <p:cNvPr id="52" name="図 51">
            <a:extLst>
              <a:ext uri="{FF2B5EF4-FFF2-40B4-BE49-F238E27FC236}">
                <a16:creationId xmlns:a16="http://schemas.microsoft.com/office/drawing/2014/main" id="{1E29A5AF-F368-1340-9D6F-8C790FECBDD8}"/>
              </a:ext>
            </a:extLst>
          </p:cNvPr>
          <p:cNvPicPr>
            <a:picLocks noChangeAspect="1"/>
          </p:cNvPicPr>
          <p:nvPr/>
        </p:nvPicPr>
        <p:blipFill>
          <a:blip r:embed="rId12"/>
          <a:stretch>
            <a:fillRect/>
          </a:stretch>
        </p:blipFill>
        <p:spPr>
          <a:xfrm>
            <a:off x="3181321" y="749345"/>
            <a:ext cx="2914679" cy="244744"/>
          </a:xfrm>
          <a:prstGeom prst="rect">
            <a:avLst/>
          </a:prstGeom>
        </p:spPr>
      </p:pic>
      <p:sp>
        <p:nvSpPr>
          <p:cNvPr id="53" name="テキスト ボックス 52">
            <a:extLst>
              <a:ext uri="{FF2B5EF4-FFF2-40B4-BE49-F238E27FC236}">
                <a16:creationId xmlns:a16="http://schemas.microsoft.com/office/drawing/2014/main" id="{FED084D3-FD4C-524F-AAF6-1FA9B4CAEBBA}"/>
              </a:ext>
            </a:extLst>
          </p:cNvPr>
          <p:cNvSpPr txBox="1"/>
          <p:nvPr/>
        </p:nvSpPr>
        <p:spPr>
          <a:xfrm>
            <a:off x="3887807" y="347348"/>
            <a:ext cx="1501705" cy="369332"/>
          </a:xfrm>
          <a:prstGeom prst="rect">
            <a:avLst/>
          </a:prstGeom>
          <a:noFill/>
        </p:spPr>
        <p:txBody>
          <a:bodyPr wrap="square" rtlCol="0">
            <a:spAutoFit/>
          </a:bodyPr>
          <a:lstStyle/>
          <a:p>
            <a:r>
              <a:rPr kumimoji="1" lang="ja-JP" altLang="en-US"/>
              <a:t>主人公の</a:t>
            </a:r>
            <a:r>
              <a:rPr kumimoji="1" lang="en-US" altLang="ja-JP" dirty="0"/>
              <a:t>HP</a:t>
            </a:r>
            <a:endParaRPr kumimoji="1" lang="ja-JP" altLang="en-US"/>
          </a:p>
        </p:txBody>
      </p:sp>
      <p:sp>
        <p:nvSpPr>
          <p:cNvPr id="54" name="テキスト ボックス 53">
            <a:extLst>
              <a:ext uri="{FF2B5EF4-FFF2-40B4-BE49-F238E27FC236}">
                <a16:creationId xmlns:a16="http://schemas.microsoft.com/office/drawing/2014/main" id="{945DE45B-2E13-6B4F-A1BF-5EC9E348AE63}"/>
              </a:ext>
            </a:extLst>
          </p:cNvPr>
          <p:cNvSpPr txBox="1"/>
          <p:nvPr/>
        </p:nvSpPr>
        <p:spPr>
          <a:xfrm>
            <a:off x="1882227" y="3130494"/>
            <a:ext cx="1647368" cy="369332"/>
          </a:xfrm>
          <a:prstGeom prst="rect">
            <a:avLst/>
          </a:prstGeom>
          <a:noFill/>
        </p:spPr>
        <p:txBody>
          <a:bodyPr wrap="square" rtlCol="0">
            <a:spAutoFit/>
          </a:bodyPr>
          <a:lstStyle/>
          <a:p>
            <a:r>
              <a:rPr kumimoji="1" lang="ja-JP" altLang="en-US"/>
              <a:t>スキルゲージ</a:t>
            </a:r>
          </a:p>
        </p:txBody>
      </p:sp>
      <p:sp>
        <p:nvSpPr>
          <p:cNvPr id="55" name="テキスト ボックス 54">
            <a:extLst>
              <a:ext uri="{FF2B5EF4-FFF2-40B4-BE49-F238E27FC236}">
                <a16:creationId xmlns:a16="http://schemas.microsoft.com/office/drawing/2014/main" id="{C4F434E4-1F6C-2242-9DAD-93F0F71552D4}"/>
              </a:ext>
            </a:extLst>
          </p:cNvPr>
          <p:cNvSpPr txBox="1"/>
          <p:nvPr/>
        </p:nvSpPr>
        <p:spPr>
          <a:xfrm>
            <a:off x="4940796" y="4139698"/>
            <a:ext cx="1607318" cy="369332"/>
          </a:xfrm>
          <a:prstGeom prst="rect">
            <a:avLst/>
          </a:prstGeom>
          <a:noFill/>
        </p:spPr>
        <p:txBody>
          <a:bodyPr wrap="square" rtlCol="0">
            <a:spAutoFit/>
          </a:bodyPr>
          <a:lstStyle/>
          <a:p>
            <a:r>
              <a:rPr kumimoji="1" lang="ja-JP" altLang="en-US"/>
              <a:t>戦闘コマンド</a:t>
            </a:r>
          </a:p>
        </p:txBody>
      </p:sp>
      <p:pic>
        <p:nvPicPr>
          <p:cNvPr id="57" name="図 56">
            <a:extLst>
              <a:ext uri="{FF2B5EF4-FFF2-40B4-BE49-F238E27FC236}">
                <a16:creationId xmlns:a16="http://schemas.microsoft.com/office/drawing/2014/main" id="{B0CA53F0-F58B-B142-8E3C-B8642683735F}"/>
              </a:ext>
            </a:extLst>
          </p:cNvPr>
          <p:cNvPicPr>
            <a:picLocks noChangeAspect="1"/>
          </p:cNvPicPr>
          <p:nvPr/>
        </p:nvPicPr>
        <p:blipFill>
          <a:blip r:embed="rId13"/>
          <a:stretch>
            <a:fillRect/>
          </a:stretch>
        </p:blipFill>
        <p:spPr>
          <a:xfrm>
            <a:off x="148902" y="4698056"/>
            <a:ext cx="2701819" cy="1991601"/>
          </a:xfrm>
          <a:prstGeom prst="rect">
            <a:avLst/>
          </a:prstGeom>
        </p:spPr>
      </p:pic>
      <p:pic>
        <p:nvPicPr>
          <p:cNvPr id="58" name="図 57">
            <a:extLst>
              <a:ext uri="{FF2B5EF4-FFF2-40B4-BE49-F238E27FC236}">
                <a16:creationId xmlns:a16="http://schemas.microsoft.com/office/drawing/2014/main" id="{5D04BC1E-4318-6049-B30D-607E59016553}"/>
              </a:ext>
            </a:extLst>
          </p:cNvPr>
          <p:cNvPicPr>
            <a:picLocks noChangeAspect="1"/>
          </p:cNvPicPr>
          <p:nvPr/>
        </p:nvPicPr>
        <p:blipFill>
          <a:blip r:embed="rId13"/>
          <a:stretch>
            <a:fillRect/>
          </a:stretch>
        </p:blipFill>
        <p:spPr>
          <a:xfrm>
            <a:off x="3140999" y="4698059"/>
            <a:ext cx="2567411" cy="1991601"/>
          </a:xfrm>
          <a:prstGeom prst="rect">
            <a:avLst/>
          </a:prstGeom>
        </p:spPr>
      </p:pic>
      <p:pic>
        <p:nvPicPr>
          <p:cNvPr id="59" name="図 58">
            <a:extLst>
              <a:ext uri="{FF2B5EF4-FFF2-40B4-BE49-F238E27FC236}">
                <a16:creationId xmlns:a16="http://schemas.microsoft.com/office/drawing/2014/main" id="{96E4AF6B-857A-934C-A856-03B94CC1CA30}"/>
              </a:ext>
            </a:extLst>
          </p:cNvPr>
          <p:cNvPicPr>
            <a:picLocks noChangeAspect="1"/>
          </p:cNvPicPr>
          <p:nvPr/>
        </p:nvPicPr>
        <p:blipFill>
          <a:blip r:embed="rId13"/>
          <a:stretch>
            <a:fillRect/>
          </a:stretch>
        </p:blipFill>
        <p:spPr>
          <a:xfrm>
            <a:off x="5946767" y="4698058"/>
            <a:ext cx="2567411" cy="1991601"/>
          </a:xfrm>
          <a:prstGeom prst="rect">
            <a:avLst/>
          </a:prstGeom>
        </p:spPr>
      </p:pic>
      <p:pic>
        <p:nvPicPr>
          <p:cNvPr id="60" name="図 59">
            <a:extLst>
              <a:ext uri="{FF2B5EF4-FFF2-40B4-BE49-F238E27FC236}">
                <a16:creationId xmlns:a16="http://schemas.microsoft.com/office/drawing/2014/main" id="{1552BAE9-C2C4-F64F-9543-7DED47B16D87}"/>
              </a:ext>
            </a:extLst>
          </p:cNvPr>
          <p:cNvPicPr>
            <a:picLocks noChangeAspect="1"/>
          </p:cNvPicPr>
          <p:nvPr/>
        </p:nvPicPr>
        <p:blipFill>
          <a:blip r:embed="rId13"/>
          <a:stretch>
            <a:fillRect/>
          </a:stretch>
        </p:blipFill>
        <p:spPr>
          <a:xfrm>
            <a:off x="8752535" y="4698057"/>
            <a:ext cx="2567411" cy="1991601"/>
          </a:xfrm>
          <a:prstGeom prst="rect">
            <a:avLst/>
          </a:prstGeom>
        </p:spPr>
      </p:pic>
      <p:pic>
        <p:nvPicPr>
          <p:cNvPr id="62" name="図 61">
            <a:extLst>
              <a:ext uri="{FF2B5EF4-FFF2-40B4-BE49-F238E27FC236}">
                <a16:creationId xmlns:a16="http://schemas.microsoft.com/office/drawing/2014/main" id="{30475E0A-1DCB-0147-BCA3-F45E134882D6}"/>
              </a:ext>
            </a:extLst>
          </p:cNvPr>
          <p:cNvPicPr>
            <a:picLocks noChangeAspect="1"/>
          </p:cNvPicPr>
          <p:nvPr/>
        </p:nvPicPr>
        <p:blipFill>
          <a:blip r:embed="rId14"/>
          <a:stretch>
            <a:fillRect/>
          </a:stretch>
        </p:blipFill>
        <p:spPr>
          <a:xfrm>
            <a:off x="1909170" y="5170151"/>
            <a:ext cx="441621" cy="1391107"/>
          </a:xfrm>
          <a:prstGeom prst="rect">
            <a:avLst/>
          </a:prstGeom>
        </p:spPr>
      </p:pic>
      <p:sp>
        <p:nvSpPr>
          <p:cNvPr id="63" name="テキスト ボックス 62">
            <a:extLst>
              <a:ext uri="{FF2B5EF4-FFF2-40B4-BE49-F238E27FC236}">
                <a16:creationId xmlns:a16="http://schemas.microsoft.com/office/drawing/2014/main" id="{1FD5B84F-D4A7-AC48-A8E7-E102F92A91A5}"/>
              </a:ext>
            </a:extLst>
          </p:cNvPr>
          <p:cNvSpPr txBox="1"/>
          <p:nvPr/>
        </p:nvSpPr>
        <p:spPr>
          <a:xfrm>
            <a:off x="1268373" y="4750340"/>
            <a:ext cx="1607317" cy="369332"/>
          </a:xfrm>
          <a:prstGeom prst="rect">
            <a:avLst/>
          </a:prstGeom>
          <a:noFill/>
        </p:spPr>
        <p:txBody>
          <a:bodyPr wrap="square" rtlCol="0">
            <a:spAutoFit/>
          </a:bodyPr>
          <a:lstStyle/>
          <a:p>
            <a:r>
              <a:rPr kumimoji="1" lang="ja-JP" altLang="en-US">
                <a:solidFill>
                  <a:schemeClr val="bg1"/>
                </a:solidFill>
              </a:rPr>
              <a:t>キズナゲージ</a:t>
            </a:r>
          </a:p>
        </p:txBody>
      </p:sp>
      <p:pic>
        <p:nvPicPr>
          <p:cNvPr id="65" name="図 64">
            <a:extLst>
              <a:ext uri="{FF2B5EF4-FFF2-40B4-BE49-F238E27FC236}">
                <a16:creationId xmlns:a16="http://schemas.microsoft.com/office/drawing/2014/main" id="{352FB6AC-FAEF-724B-90A5-A4ECDCA96014}"/>
              </a:ext>
            </a:extLst>
          </p:cNvPr>
          <p:cNvPicPr>
            <a:picLocks noChangeAspect="1"/>
          </p:cNvPicPr>
          <p:nvPr/>
        </p:nvPicPr>
        <p:blipFill>
          <a:blip r:embed="rId15"/>
          <a:stretch>
            <a:fillRect/>
          </a:stretch>
        </p:blipFill>
        <p:spPr>
          <a:xfrm>
            <a:off x="513552" y="5020248"/>
            <a:ext cx="1205524" cy="1205524"/>
          </a:xfrm>
          <a:prstGeom prst="rect">
            <a:avLst/>
          </a:prstGeom>
        </p:spPr>
      </p:pic>
      <p:sp>
        <p:nvSpPr>
          <p:cNvPr id="66" name="テキスト ボックス 65">
            <a:extLst>
              <a:ext uri="{FF2B5EF4-FFF2-40B4-BE49-F238E27FC236}">
                <a16:creationId xmlns:a16="http://schemas.microsoft.com/office/drawing/2014/main" id="{C07EF178-4B8D-7A4B-9363-03B746105A25}"/>
              </a:ext>
            </a:extLst>
          </p:cNvPr>
          <p:cNvSpPr txBox="1"/>
          <p:nvPr/>
        </p:nvSpPr>
        <p:spPr>
          <a:xfrm>
            <a:off x="218535" y="6289987"/>
            <a:ext cx="1885700" cy="369332"/>
          </a:xfrm>
          <a:prstGeom prst="rect">
            <a:avLst/>
          </a:prstGeom>
          <a:noFill/>
        </p:spPr>
        <p:txBody>
          <a:bodyPr wrap="square" rtlCol="0">
            <a:spAutoFit/>
          </a:bodyPr>
          <a:lstStyle/>
          <a:p>
            <a:r>
              <a:rPr kumimoji="1" lang="ja-JP" altLang="en-US">
                <a:solidFill>
                  <a:schemeClr val="bg1"/>
                </a:solidFill>
              </a:rPr>
              <a:t>キャラの好感度</a:t>
            </a:r>
          </a:p>
        </p:txBody>
      </p:sp>
      <p:pic>
        <p:nvPicPr>
          <p:cNvPr id="67" name="図 66">
            <a:extLst>
              <a:ext uri="{FF2B5EF4-FFF2-40B4-BE49-F238E27FC236}">
                <a16:creationId xmlns:a16="http://schemas.microsoft.com/office/drawing/2014/main" id="{14A39706-1EF5-534A-855C-3D29627DF074}"/>
              </a:ext>
            </a:extLst>
          </p:cNvPr>
          <p:cNvPicPr>
            <a:picLocks noChangeAspect="1"/>
          </p:cNvPicPr>
          <p:nvPr/>
        </p:nvPicPr>
        <p:blipFill>
          <a:blip r:embed="rId14"/>
          <a:stretch>
            <a:fillRect/>
          </a:stretch>
        </p:blipFill>
        <p:spPr>
          <a:xfrm>
            <a:off x="4876324" y="5134262"/>
            <a:ext cx="441621" cy="1391107"/>
          </a:xfrm>
          <a:prstGeom prst="rect">
            <a:avLst/>
          </a:prstGeom>
        </p:spPr>
      </p:pic>
      <p:pic>
        <p:nvPicPr>
          <p:cNvPr id="68" name="図 67">
            <a:extLst>
              <a:ext uri="{FF2B5EF4-FFF2-40B4-BE49-F238E27FC236}">
                <a16:creationId xmlns:a16="http://schemas.microsoft.com/office/drawing/2014/main" id="{D15F7293-9394-7F47-AAB3-7EA85044E4B7}"/>
              </a:ext>
            </a:extLst>
          </p:cNvPr>
          <p:cNvPicPr>
            <a:picLocks noChangeAspect="1"/>
          </p:cNvPicPr>
          <p:nvPr/>
        </p:nvPicPr>
        <p:blipFill>
          <a:blip r:embed="rId14"/>
          <a:stretch>
            <a:fillRect/>
          </a:stretch>
        </p:blipFill>
        <p:spPr>
          <a:xfrm>
            <a:off x="7682171" y="5146498"/>
            <a:ext cx="441621" cy="1391107"/>
          </a:xfrm>
          <a:prstGeom prst="rect">
            <a:avLst/>
          </a:prstGeom>
        </p:spPr>
      </p:pic>
      <p:pic>
        <p:nvPicPr>
          <p:cNvPr id="69" name="図 68">
            <a:extLst>
              <a:ext uri="{FF2B5EF4-FFF2-40B4-BE49-F238E27FC236}">
                <a16:creationId xmlns:a16="http://schemas.microsoft.com/office/drawing/2014/main" id="{FB632A85-F476-FD40-B7E8-9871F148C8AE}"/>
              </a:ext>
            </a:extLst>
          </p:cNvPr>
          <p:cNvPicPr>
            <a:picLocks noChangeAspect="1"/>
          </p:cNvPicPr>
          <p:nvPr/>
        </p:nvPicPr>
        <p:blipFill>
          <a:blip r:embed="rId14"/>
          <a:stretch>
            <a:fillRect/>
          </a:stretch>
        </p:blipFill>
        <p:spPr>
          <a:xfrm>
            <a:off x="10521187" y="5141712"/>
            <a:ext cx="441621" cy="1391107"/>
          </a:xfrm>
          <a:prstGeom prst="rect">
            <a:avLst/>
          </a:prstGeom>
        </p:spPr>
      </p:pic>
      <p:pic>
        <p:nvPicPr>
          <p:cNvPr id="71" name="図 70">
            <a:extLst>
              <a:ext uri="{FF2B5EF4-FFF2-40B4-BE49-F238E27FC236}">
                <a16:creationId xmlns:a16="http://schemas.microsoft.com/office/drawing/2014/main" id="{DAE2418C-5CE7-9548-963D-B9DDC0CB8A1B}"/>
              </a:ext>
            </a:extLst>
          </p:cNvPr>
          <p:cNvPicPr>
            <a:picLocks noChangeAspect="1"/>
          </p:cNvPicPr>
          <p:nvPr/>
        </p:nvPicPr>
        <p:blipFill>
          <a:blip r:embed="rId16"/>
          <a:stretch>
            <a:fillRect/>
          </a:stretch>
        </p:blipFill>
        <p:spPr>
          <a:xfrm>
            <a:off x="3450432" y="5035606"/>
            <a:ext cx="1281013" cy="1281013"/>
          </a:xfrm>
          <a:prstGeom prst="rect">
            <a:avLst/>
          </a:prstGeom>
        </p:spPr>
      </p:pic>
      <p:pic>
        <p:nvPicPr>
          <p:cNvPr id="72" name="図 71">
            <a:extLst>
              <a:ext uri="{FF2B5EF4-FFF2-40B4-BE49-F238E27FC236}">
                <a16:creationId xmlns:a16="http://schemas.microsoft.com/office/drawing/2014/main" id="{3670FE66-CDAF-3944-9C00-6F35EAFBC37A}"/>
              </a:ext>
            </a:extLst>
          </p:cNvPr>
          <p:cNvPicPr>
            <a:picLocks noChangeAspect="1"/>
          </p:cNvPicPr>
          <p:nvPr/>
        </p:nvPicPr>
        <p:blipFill>
          <a:blip r:embed="rId15"/>
          <a:stretch>
            <a:fillRect/>
          </a:stretch>
        </p:blipFill>
        <p:spPr>
          <a:xfrm>
            <a:off x="6232517" y="5035606"/>
            <a:ext cx="1254381" cy="1254381"/>
          </a:xfrm>
          <a:prstGeom prst="rect">
            <a:avLst/>
          </a:prstGeom>
        </p:spPr>
      </p:pic>
      <p:pic>
        <p:nvPicPr>
          <p:cNvPr id="74" name="図 73">
            <a:extLst>
              <a:ext uri="{FF2B5EF4-FFF2-40B4-BE49-F238E27FC236}">
                <a16:creationId xmlns:a16="http://schemas.microsoft.com/office/drawing/2014/main" id="{D8E915FF-C3CB-B242-B338-FD0590E30B69}"/>
              </a:ext>
            </a:extLst>
          </p:cNvPr>
          <p:cNvPicPr>
            <a:picLocks noChangeAspect="1"/>
          </p:cNvPicPr>
          <p:nvPr/>
        </p:nvPicPr>
        <p:blipFill>
          <a:blip r:embed="rId17"/>
          <a:stretch>
            <a:fillRect/>
          </a:stretch>
        </p:blipFill>
        <p:spPr>
          <a:xfrm>
            <a:off x="9072197" y="5021192"/>
            <a:ext cx="1210633" cy="1204580"/>
          </a:xfrm>
          <a:prstGeom prst="rect">
            <a:avLst/>
          </a:prstGeom>
        </p:spPr>
      </p:pic>
      <p:pic>
        <p:nvPicPr>
          <p:cNvPr id="76" name="図 75">
            <a:extLst>
              <a:ext uri="{FF2B5EF4-FFF2-40B4-BE49-F238E27FC236}">
                <a16:creationId xmlns:a16="http://schemas.microsoft.com/office/drawing/2014/main" id="{4BF8056C-0456-154F-9908-D4C22D40168A}"/>
              </a:ext>
            </a:extLst>
          </p:cNvPr>
          <p:cNvPicPr>
            <a:picLocks noChangeAspect="1"/>
          </p:cNvPicPr>
          <p:nvPr/>
        </p:nvPicPr>
        <p:blipFill>
          <a:blip r:embed="rId18"/>
          <a:stretch>
            <a:fillRect/>
          </a:stretch>
        </p:blipFill>
        <p:spPr>
          <a:xfrm>
            <a:off x="9818075" y="2255715"/>
            <a:ext cx="1950840" cy="1213856"/>
          </a:xfrm>
          <a:prstGeom prst="rect">
            <a:avLst/>
          </a:prstGeom>
        </p:spPr>
      </p:pic>
      <p:sp>
        <p:nvSpPr>
          <p:cNvPr id="77" name="テキスト ボックス 76">
            <a:extLst>
              <a:ext uri="{FF2B5EF4-FFF2-40B4-BE49-F238E27FC236}">
                <a16:creationId xmlns:a16="http://schemas.microsoft.com/office/drawing/2014/main" id="{C76BD2BE-A1E6-8F49-8BDC-247F9D9F9006}"/>
              </a:ext>
            </a:extLst>
          </p:cNvPr>
          <p:cNvSpPr txBox="1"/>
          <p:nvPr/>
        </p:nvSpPr>
        <p:spPr>
          <a:xfrm>
            <a:off x="10765658" y="1526905"/>
            <a:ext cx="394300" cy="372998"/>
          </a:xfrm>
          <a:prstGeom prst="rect">
            <a:avLst/>
          </a:prstGeom>
          <a:noFill/>
        </p:spPr>
        <p:txBody>
          <a:bodyPr wrap="square" rtlCol="0">
            <a:spAutoFit/>
          </a:bodyPr>
          <a:lstStyle/>
          <a:p>
            <a:r>
              <a:rPr kumimoji="1" lang="ja-JP" altLang="en-US"/>
              <a:t>敵</a:t>
            </a:r>
          </a:p>
        </p:txBody>
      </p:sp>
      <p:pic>
        <p:nvPicPr>
          <p:cNvPr id="81" name="図 80">
            <a:extLst>
              <a:ext uri="{FF2B5EF4-FFF2-40B4-BE49-F238E27FC236}">
                <a16:creationId xmlns:a16="http://schemas.microsoft.com/office/drawing/2014/main" id="{C7ADBC4C-1A68-884E-8CAC-1C4C8F4C066F}"/>
              </a:ext>
            </a:extLst>
          </p:cNvPr>
          <p:cNvPicPr>
            <a:picLocks noChangeAspect="1"/>
          </p:cNvPicPr>
          <p:nvPr/>
        </p:nvPicPr>
        <p:blipFill>
          <a:blip r:embed="rId19"/>
          <a:stretch>
            <a:fillRect/>
          </a:stretch>
        </p:blipFill>
        <p:spPr>
          <a:xfrm>
            <a:off x="8345673" y="652679"/>
            <a:ext cx="1028700" cy="152400"/>
          </a:xfrm>
          <a:prstGeom prst="rect">
            <a:avLst/>
          </a:prstGeom>
        </p:spPr>
      </p:pic>
      <p:pic>
        <p:nvPicPr>
          <p:cNvPr id="82" name="図 81">
            <a:extLst>
              <a:ext uri="{FF2B5EF4-FFF2-40B4-BE49-F238E27FC236}">
                <a16:creationId xmlns:a16="http://schemas.microsoft.com/office/drawing/2014/main" id="{4EB1D835-1709-5545-BB8D-8AF79F4DE028}"/>
              </a:ext>
            </a:extLst>
          </p:cNvPr>
          <p:cNvPicPr>
            <a:picLocks noChangeAspect="1"/>
          </p:cNvPicPr>
          <p:nvPr/>
        </p:nvPicPr>
        <p:blipFill>
          <a:blip r:embed="rId19"/>
          <a:stretch>
            <a:fillRect/>
          </a:stretch>
        </p:blipFill>
        <p:spPr>
          <a:xfrm>
            <a:off x="10448458" y="1992567"/>
            <a:ext cx="1028700" cy="152400"/>
          </a:xfrm>
          <a:prstGeom prst="rect">
            <a:avLst/>
          </a:prstGeom>
        </p:spPr>
      </p:pic>
      <p:pic>
        <p:nvPicPr>
          <p:cNvPr id="83" name="図 82">
            <a:extLst>
              <a:ext uri="{FF2B5EF4-FFF2-40B4-BE49-F238E27FC236}">
                <a16:creationId xmlns:a16="http://schemas.microsoft.com/office/drawing/2014/main" id="{0C8B20B3-94D7-7D4E-9410-A723DFCA09E2}"/>
              </a:ext>
            </a:extLst>
          </p:cNvPr>
          <p:cNvPicPr>
            <a:picLocks noChangeAspect="1"/>
          </p:cNvPicPr>
          <p:nvPr/>
        </p:nvPicPr>
        <p:blipFill>
          <a:blip r:embed="rId19"/>
          <a:stretch>
            <a:fillRect/>
          </a:stretch>
        </p:blipFill>
        <p:spPr>
          <a:xfrm>
            <a:off x="8345673" y="3162760"/>
            <a:ext cx="1028700" cy="152400"/>
          </a:xfrm>
          <a:prstGeom prst="rect">
            <a:avLst/>
          </a:prstGeom>
        </p:spPr>
      </p:pic>
    </p:spTree>
    <p:extLst>
      <p:ext uri="{BB962C8B-B14F-4D97-AF65-F5344CB8AC3E}">
        <p14:creationId xmlns:p14="http://schemas.microsoft.com/office/powerpoint/2010/main" val="262508969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8726</TotalTime>
  <Words>155</Words>
  <Application>Microsoft Macintosh PowerPoint</Application>
  <PresentationFormat>ワイド画面</PresentationFormat>
  <Paragraphs>21</Paragraphs>
  <Slides>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vt:i4>
      </vt:variant>
    </vt:vector>
  </HeadingPairs>
  <TitlesOfParts>
    <vt:vector size="6" baseType="lpstr">
      <vt:lpstr>游ゴシック</vt:lpstr>
      <vt:lpstr>游ゴシック Light</vt:lpstr>
      <vt:lpstr>Arial</vt:lpstr>
      <vt:lpstr>Office テーマ</vt:lpstr>
      <vt:lpstr>キズナバトラー（仮名）</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増本駿旭</dc:creator>
  <cp:lastModifiedBy>増本駿旭</cp:lastModifiedBy>
  <cp:revision>25</cp:revision>
  <dcterms:created xsi:type="dcterms:W3CDTF">2019-05-29T04:44:42Z</dcterms:created>
  <dcterms:modified xsi:type="dcterms:W3CDTF">2019-06-06T05:16:36Z</dcterms:modified>
</cp:coreProperties>
</file>