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5CC87-36A0-4E89-A523-DCDEEE3EDB10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i-FI"/>
        </a:p>
      </dgm:t>
    </dgm:pt>
    <dgm:pt modelId="{4D2B6B09-C943-43D4-938D-658683FC805C}">
      <dgm:prSet phldrT="[Teksti]"/>
      <dgm:spPr/>
      <dgm:t>
        <a:bodyPr/>
        <a:lstStyle/>
        <a:p>
          <a:r>
            <a:rPr lang="fi-FI" dirty="0" err="1"/>
            <a:t>Website</a:t>
          </a:r>
          <a:r>
            <a:rPr lang="fi-FI" dirty="0"/>
            <a:t> </a:t>
          </a:r>
        </a:p>
        <a:p>
          <a:r>
            <a:rPr lang="fi-FI" dirty="0" err="1"/>
            <a:t>Node</a:t>
          </a:r>
          <a:r>
            <a:rPr lang="fi-FI" dirty="0"/>
            <a:t>-Red </a:t>
          </a:r>
        </a:p>
      </dgm:t>
    </dgm:pt>
    <dgm:pt modelId="{2211F9DE-D7B4-4BE9-A32F-7BD599A3A824}" type="parTrans" cxnId="{3B3A374A-6480-4B92-A0D3-2622881F3DCA}">
      <dgm:prSet/>
      <dgm:spPr/>
      <dgm:t>
        <a:bodyPr/>
        <a:lstStyle/>
        <a:p>
          <a:endParaRPr lang="fi-FI"/>
        </a:p>
      </dgm:t>
    </dgm:pt>
    <dgm:pt modelId="{0E3A4606-14CE-4084-809B-A06655F6CD9D}" type="sibTrans" cxnId="{3B3A374A-6480-4B92-A0D3-2622881F3DCA}">
      <dgm:prSet/>
      <dgm:spPr/>
      <dgm:t>
        <a:bodyPr/>
        <a:lstStyle/>
        <a:p>
          <a:endParaRPr lang="fi-FI"/>
        </a:p>
      </dgm:t>
    </dgm:pt>
    <dgm:pt modelId="{0F77070F-A628-48FB-8791-2FDAE95F8EB3}">
      <dgm:prSet phldrT="[Teksti]"/>
      <dgm:spPr/>
      <dgm:t>
        <a:bodyPr/>
        <a:lstStyle/>
        <a:p>
          <a:r>
            <a:rPr lang="fi-FI" dirty="0" err="1"/>
            <a:t>List</a:t>
          </a:r>
          <a:r>
            <a:rPr lang="fi-FI" dirty="0"/>
            <a:t> of:</a:t>
          </a:r>
        </a:p>
      </dgm:t>
    </dgm:pt>
    <dgm:pt modelId="{FB7CFE0D-BEA7-4D4F-9332-D861A94B02E0}" type="parTrans" cxnId="{339A70BC-20E9-4BCC-AB7E-A392A8AC9373}">
      <dgm:prSet/>
      <dgm:spPr/>
      <dgm:t>
        <a:bodyPr/>
        <a:lstStyle/>
        <a:p>
          <a:endParaRPr lang="fi-FI"/>
        </a:p>
      </dgm:t>
    </dgm:pt>
    <dgm:pt modelId="{5A4A378E-AC38-4CA9-8B67-B00763154788}" type="sibTrans" cxnId="{339A70BC-20E9-4BCC-AB7E-A392A8AC9373}">
      <dgm:prSet/>
      <dgm:spPr/>
      <dgm:t>
        <a:bodyPr/>
        <a:lstStyle/>
        <a:p>
          <a:endParaRPr lang="fi-FI"/>
        </a:p>
      </dgm:t>
    </dgm:pt>
    <dgm:pt modelId="{9A2599A1-82C7-4923-ABC5-1D20E11C6C0A}">
      <dgm:prSet phldrT="[Teksti]"/>
      <dgm:spPr/>
      <dgm:t>
        <a:bodyPr/>
        <a:lstStyle/>
        <a:p>
          <a:r>
            <a:rPr lang="fi-FI" dirty="0" err="1"/>
            <a:t>Automated</a:t>
          </a:r>
          <a:r>
            <a:rPr lang="fi-FI" dirty="0"/>
            <a:t> data </a:t>
          </a:r>
          <a:r>
            <a:rPr lang="fi-FI" dirty="0" err="1"/>
            <a:t>mining</a:t>
          </a:r>
          <a:endParaRPr lang="fi-FI" dirty="0"/>
        </a:p>
      </dgm:t>
    </dgm:pt>
    <dgm:pt modelId="{1F8B4D15-A291-4C1B-B6C2-BF533890D7D6}" type="parTrans" cxnId="{09FF8BC8-98C1-41EA-B459-DDABD530D4FE}">
      <dgm:prSet/>
      <dgm:spPr/>
      <dgm:t>
        <a:bodyPr/>
        <a:lstStyle/>
        <a:p>
          <a:endParaRPr lang="fi-FI"/>
        </a:p>
      </dgm:t>
    </dgm:pt>
    <dgm:pt modelId="{0E5D3D9F-BE21-4697-A4E4-81DE52283C51}" type="sibTrans" cxnId="{09FF8BC8-98C1-41EA-B459-DDABD530D4FE}">
      <dgm:prSet/>
      <dgm:spPr/>
      <dgm:t>
        <a:bodyPr/>
        <a:lstStyle/>
        <a:p>
          <a:endParaRPr lang="fi-FI"/>
        </a:p>
      </dgm:t>
    </dgm:pt>
    <dgm:pt modelId="{723ED3DC-6A9F-416B-BD8C-9B4422A8D494}">
      <dgm:prSet phldrT="[Teksti]"/>
      <dgm:spPr/>
      <dgm:t>
        <a:bodyPr/>
        <a:lstStyle/>
        <a:p>
          <a:r>
            <a:rPr lang="fi-FI" dirty="0" err="1"/>
            <a:t>Collect</a:t>
          </a:r>
          <a:r>
            <a:rPr lang="fi-FI" dirty="0"/>
            <a:t> </a:t>
          </a:r>
          <a:r>
            <a:rPr lang="fi-FI" dirty="0" err="1"/>
            <a:t>all</a:t>
          </a:r>
          <a:r>
            <a:rPr lang="fi-FI" dirty="0"/>
            <a:t> data </a:t>
          </a:r>
          <a:r>
            <a:rPr lang="fi-FI" dirty="0" err="1"/>
            <a:t>that</a:t>
          </a:r>
          <a:r>
            <a:rPr lang="fi-FI" dirty="0"/>
            <a:t> </a:t>
          </a:r>
          <a:r>
            <a:rPr lang="fi-FI" dirty="0" err="1"/>
            <a:t>includes</a:t>
          </a:r>
          <a:r>
            <a:rPr lang="fi-FI" dirty="0"/>
            <a:t> ”</a:t>
          </a:r>
          <a:r>
            <a:rPr lang="fi-FI" dirty="0" err="1"/>
            <a:t>Iguana</a:t>
          </a:r>
          <a:r>
            <a:rPr lang="fi-FI" dirty="0"/>
            <a:t>” </a:t>
          </a:r>
          <a:r>
            <a:rPr lang="fi-FI" dirty="0" err="1"/>
            <a:t>from</a:t>
          </a:r>
          <a:r>
            <a:rPr lang="fi-FI" dirty="0"/>
            <a:t> </a:t>
          </a:r>
          <a:r>
            <a:rPr lang="fi-FI" dirty="0" err="1"/>
            <a:t>list</a:t>
          </a:r>
          <a:r>
            <a:rPr lang="fi-FI" dirty="0"/>
            <a:t> of </a:t>
          </a:r>
          <a:r>
            <a:rPr lang="fi-FI" dirty="0" err="1"/>
            <a:t>websites</a:t>
          </a:r>
          <a:endParaRPr lang="fi-FI" dirty="0"/>
        </a:p>
      </dgm:t>
    </dgm:pt>
    <dgm:pt modelId="{BFB72F66-D271-43CF-AAC1-76698B0773DB}" type="parTrans" cxnId="{3F8EEFC2-278C-468A-89DF-1605AB85FBE8}">
      <dgm:prSet/>
      <dgm:spPr/>
      <dgm:t>
        <a:bodyPr/>
        <a:lstStyle/>
        <a:p>
          <a:endParaRPr lang="fi-FI"/>
        </a:p>
      </dgm:t>
    </dgm:pt>
    <dgm:pt modelId="{CA8999F2-4DD5-48C1-8674-D2745B31BBD2}" type="sibTrans" cxnId="{3F8EEFC2-278C-468A-89DF-1605AB85FBE8}">
      <dgm:prSet/>
      <dgm:spPr/>
      <dgm:t>
        <a:bodyPr/>
        <a:lstStyle/>
        <a:p>
          <a:endParaRPr lang="fi-FI"/>
        </a:p>
      </dgm:t>
    </dgm:pt>
    <dgm:pt modelId="{8A56AC24-C994-4DB8-B76A-9C32DC2A068C}">
      <dgm:prSet phldrT="[Teksti]"/>
      <dgm:spPr/>
      <dgm:t>
        <a:bodyPr/>
        <a:lstStyle/>
        <a:p>
          <a:r>
            <a:rPr lang="fi-FI" dirty="0"/>
            <a:t>NLP</a:t>
          </a:r>
        </a:p>
      </dgm:t>
    </dgm:pt>
    <dgm:pt modelId="{AB88E49D-383F-46AB-95F2-E4279112A777}" type="parTrans" cxnId="{2ACDB3EB-AFBE-4972-9998-E64B5110DAAA}">
      <dgm:prSet/>
      <dgm:spPr/>
      <dgm:t>
        <a:bodyPr/>
        <a:lstStyle/>
        <a:p>
          <a:endParaRPr lang="fi-FI"/>
        </a:p>
      </dgm:t>
    </dgm:pt>
    <dgm:pt modelId="{35728296-B5C5-433C-8056-C4727A482510}" type="sibTrans" cxnId="{2ACDB3EB-AFBE-4972-9998-E64B5110DAAA}">
      <dgm:prSet/>
      <dgm:spPr/>
      <dgm:t>
        <a:bodyPr/>
        <a:lstStyle/>
        <a:p>
          <a:endParaRPr lang="fi-FI"/>
        </a:p>
      </dgm:t>
    </dgm:pt>
    <dgm:pt modelId="{17E28A36-DEB7-46DA-901D-D365925FB282}">
      <dgm:prSet phldrT="[Teksti]"/>
      <dgm:spPr/>
      <dgm:t>
        <a:bodyPr/>
        <a:lstStyle/>
        <a:p>
          <a:r>
            <a:rPr lang="fi-FI" dirty="0" err="1"/>
            <a:t>Model</a:t>
          </a:r>
          <a:r>
            <a:rPr lang="fi-FI" dirty="0"/>
            <a:t> 1: </a:t>
          </a:r>
          <a:r>
            <a:rPr lang="fi-FI" dirty="0" err="1"/>
            <a:t>Checks</a:t>
          </a:r>
          <a:r>
            <a:rPr lang="fi-FI" dirty="0"/>
            <a:t> </a:t>
          </a:r>
          <a:r>
            <a:rPr lang="fi-FI" dirty="0" err="1"/>
            <a:t>if</a:t>
          </a:r>
          <a:r>
            <a:rPr lang="fi-FI" dirty="0"/>
            <a:t> </a:t>
          </a:r>
          <a:r>
            <a:rPr lang="fi-FI" dirty="0" err="1"/>
            <a:t>the</a:t>
          </a:r>
          <a:r>
            <a:rPr lang="fi-FI" dirty="0"/>
            <a:t> </a:t>
          </a:r>
          <a:r>
            <a:rPr lang="fi-FI" dirty="0" err="1"/>
            <a:t>advert</a:t>
          </a:r>
          <a:r>
            <a:rPr lang="fi-FI" dirty="0"/>
            <a:t> is </a:t>
          </a:r>
          <a:r>
            <a:rPr lang="fi-FI" dirty="0" err="1"/>
            <a:t>authentic</a:t>
          </a:r>
          <a:r>
            <a:rPr lang="fi-FI" dirty="0"/>
            <a:t> </a:t>
          </a:r>
          <a:r>
            <a:rPr lang="fi-FI" dirty="0" err="1"/>
            <a:t>or</a:t>
          </a:r>
          <a:r>
            <a:rPr lang="fi-FI" dirty="0"/>
            <a:t> </a:t>
          </a:r>
          <a:r>
            <a:rPr lang="fi-FI" dirty="0" err="1"/>
            <a:t>not</a:t>
          </a:r>
          <a:endParaRPr lang="fi-FI" dirty="0"/>
        </a:p>
      </dgm:t>
    </dgm:pt>
    <dgm:pt modelId="{01D7E251-D312-4962-8690-AC7ABB781D22}" type="parTrans" cxnId="{C7709522-0036-42F6-B6FA-3D5C3D569709}">
      <dgm:prSet/>
      <dgm:spPr/>
      <dgm:t>
        <a:bodyPr/>
        <a:lstStyle/>
        <a:p>
          <a:endParaRPr lang="fi-FI"/>
        </a:p>
      </dgm:t>
    </dgm:pt>
    <dgm:pt modelId="{27E100B4-9DB9-4FEE-96D7-119C93ED8C19}" type="sibTrans" cxnId="{C7709522-0036-42F6-B6FA-3D5C3D569709}">
      <dgm:prSet/>
      <dgm:spPr/>
      <dgm:t>
        <a:bodyPr/>
        <a:lstStyle/>
        <a:p>
          <a:endParaRPr lang="fi-FI"/>
        </a:p>
      </dgm:t>
    </dgm:pt>
    <dgm:pt modelId="{18A878F9-0C89-45DB-898B-8371AE5321E3}">
      <dgm:prSet phldrT="[Teksti]"/>
      <dgm:spPr/>
      <dgm:t>
        <a:bodyPr/>
        <a:lstStyle/>
        <a:p>
          <a:r>
            <a:rPr lang="fi-FI" dirty="0" err="1"/>
            <a:t>Websites</a:t>
          </a:r>
          <a:endParaRPr lang="fi-FI" dirty="0"/>
        </a:p>
      </dgm:t>
    </dgm:pt>
    <dgm:pt modelId="{3A49919E-5A4A-4156-BAC7-FC3AB21818E3}" type="parTrans" cxnId="{6E47CF47-14B4-41F6-B54E-7340DEA36DB4}">
      <dgm:prSet/>
      <dgm:spPr/>
      <dgm:t>
        <a:bodyPr/>
        <a:lstStyle/>
        <a:p>
          <a:endParaRPr lang="fi-FI"/>
        </a:p>
      </dgm:t>
    </dgm:pt>
    <dgm:pt modelId="{17ADF51D-F41A-4684-BEEB-B1B13FB3D287}" type="sibTrans" cxnId="{6E47CF47-14B4-41F6-B54E-7340DEA36DB4}">
      <dgm:prSet/>
      <dgm:spPr/>
      <dgm:t>
        <a:bodyPr/>
        <a:lstStyle/>
        <a:p>
          <a:endParaRPr lang="fi-FI"/>
        </a:p>
      </dgm:t>
    </dgm:pt>
    <dgm:pt modelId="{3FD9A8E2-FC78-4906-9FBA-3C749B2569A0}">
      <dgm:prSet phldrT="[Teksti]"/>
      <dgm:spPr/>
      <dgm:t>
        <a:bodyPr/>
        <a:lstStyle/>
        <a:p>
          <a:r>
            <a:rPr lang="fi-FI" dirty="0" err="1"/>
            <a:t>Variables</a:t>
          </a:r>
          <a:r>
            <a:rPr lang="fi-FI" dirty="0"/>
            <a:t>, </a:t>
          </a:r>
          <a:r>
            <a:rPr lang="fi-FI" dirty="0" err="1"/>
            <a:t>example</a:t>
          </a:r>
          <a:r>
            <a:rPr lang="fi-FI" dirty="0"/>
            <a:t> ”</a:t>
          </a:r>
          <a:r>
            <a:rPr lang="fi-FI" dirty="0" err="1"/>
            <a:t>Iguana</a:t>
          </a:r>
          <a:r>
            <a:rPr lang="fi-FI" dirty="0"/>
            <a:t>”</a:t>
          </a:r>
        </a:p>
      </dgm:t>
    </dgm:pt>
    <dgm:pt modelId="{DC129AE8-4125-4CBC-BF98-C485F044F90D}" type="parTrans" cxnId="{DCE3AC5B-6E3E-49D8-A174-A506DF2AFB85}">
      <dgm:prSet/>
      <dgm:spPr/>
      <dgm:t>
        <a:bodyPr/>
        <a:lstStyle/>
        <a:p>
          <a:endParaRPr lang="fi-FI"/>
        </a:p>
      </dgm:t>
    </dgm:pt>
    <dgm:pt modelId="{32A200F8-F638-4B0F-BAEC-6F235B6D9E4A}" type="sibTrans" cxnId="{DCE3AC5B-6E3E-49D8-A174-A506DF2AFB85}">
      <dgm:prSet/>
      <dgm:spPr/>
      <dgm:t>
        <a:bodyPr/>
        <a:lstStyle/>
        <a:p>
          <a:endParaRPr lang="fi-FI"/>
        </a:p>
      </dgm:t>
    </dgm:pt>
    <dgm:pt modelId="{8FA6998D-DD2B-469E-A6A3-EC844B60BE65}">
      <dgm:prSet phldrT="[Teksti]"/>
      <dgm:spPr/>
      <dgm:t>
        <a:bodyPr/>
        <a:lstStyle/>
        <a:p>
          <a:r>
            <a:rPr lang="fi-FI" dirty="0" err="1"/>
            <a:t>Model</a:t>
          </a:r>
          <a:r>
            <a:rPr lang="fi-FI" dirty="0"/>
            <a:t> 2: </a:t>
          </a:r>
          <a:r>
            <a:rPr lang="fi-FI" dirty="0" err="1"/>
            <a:t>Collects</a:t>
          </a:r>
          <a:r>
            <a:rPr lang="fi-FI" dirty="0"/>
            <a:t> data </a:t>
          </a:r>
          <a:r>
            <a:rPr lang="fi-FI" dirty="0" err="1"/>
            <a:t>from</a:t>
          </a:r>
          <a:r>
            <a:rPr lang="fi-FI" dirty="0"/>
            <a:t> </a:t>
          </a:r>
          <a:r>
            <a:rPr lang="fi-FI" dirty="0" err="1"/>
            <a:t>authentic</a:t>
          </a:r>
          <a:r>
            <a:rPr lang="fi-FI" dirty="0"/>
            <a:t> </a:t>
          </a:r>
          <a:r>
            <a:rPr lang="fi-FI" dirty="0" err="1"/>
            <a:t>adverts</a:t>
          </a:r>
          <a:endParaRPr lang="fi-FI" dirty="0"/>
        </a:p>
      </dgm:t>
    </dgm:pt>
    <dgm:pt modelId="{A9E9A705-D209-4164-A020-8BC1AA501E4F}" type="parTrans" cxnId="{EF8FC5DF-13BC-460E-8670-556739F3AD83}">
      <dgm:prSet/>
      <dgm:spPr/>
      <dgm:t>
        <a:bodyPr/>
        <a:lstStyle/>
        <a:p>
          <a:endParaRPr lang="fi-FI"/>
        </a:p>
      </dgm:t>
    </dgm:pt>
    <dgm:pt modelId="{19C3E597-5ACA-4980-99F8-82022CA34F85}" type="sibTrans" cxnId="{EF8FC5DF-13BC-460E-8670-556739F3AD83}">
      <dgm:prSet/>
      <dgm:spPr/>
      <dgm:t>
        <a:bodyPr/>
        <a:lstStyle/>
        <a:p>
          <a:endParaRPr lang="fi-FI"/>
        </a:p>
      </dgm:t>
    </dgm:pt>
    <dgm:pt modelId="{7D4F5CD6-9414-4ACC-B5EB-9486A331FF60}">
      <dgm:prSet phldrT="[Teksti]"/>
      <dgm:spPr/>
      <dgm:t>
        <a:bodyPr/>
        <a:lstStyle/>
        <a:p>
          <a:r>
            <a:rPr lang="fi-FI" dirty="0" err="1"/>
            <a:t>Database</a:t>
          </a:r>
          <a:endParaRPr lang="fi-FI" dirty="0"/>
        </a:p>
      </dgm:t>
    </dgm:pt>
    <dgm:pt modelId="{E09242E3-766C-4F5F-B01A-F8D10657A370}" type="parTrans" cxnId="{62E60C01-A3D0-4E2F-81F5-ACEB30E6812A}">
      <dgm:prSet/>
      <dgm:spPr/>
      <dgm:t>
        <a:bodyPr/>
        <a:lstStyle/>
        <a:p>
          <a:endParaRPr lang="fi-FI"/>
        </a:p>
      </dgm:t>
    </dgm:pt>
    <dgm:pt modelId="{EED00B8F-E481-4973-A0A5-257EDDBE48D3}" type="sibTrans" cxnId="{62E60C01-A3D0-4E2F-81F5-ACEB30E6812A}">
      <dgm:prSet/>
      <dgm:spPr/>
      <dgm:t>
        <a:bodyPr/>
        <a:lstStyle/>
        <a:p>
          <a:endParaRPr lang="fi-FI"/>
        </a:p>
      </dgm:t>
    </dgm:pt>
    <dgm:pt modelId="{A348EB82-C63B-4880-8137-4650F0E8BC4B}">
      <dgm:prSet phldrT="[Teksti]"/>
      <dgm:spPr/>
      <dgm:t>
        <a:bodyPr/>
        <a:lstStyle/>
        <a:p>
          <a:endParaRPr lang="fi-FI" dirty="0"/>
        </a:p>
      </dgm:t>
    </dgm:pt>
    <dgm:pt modelId="{F17E41B1-8F4E-46AE-8551-875F6A46E881}" type="parTrans" cxnId="{DBB1D6A1-7C9B-4D9F-9A55-419B4AC4C852}">
      <dgm:prSet/>
      <dgm:spPr/>
      <dgm:t>
        <a:bodyPr/>
        <a:lstStyle/>
        <a:p>
          <a:endParaRPr lang="fi-FI"/>
        </a:p>
      </dgm:t>
    </dgm:pt>
    <dgm:pt modelId="{B6290533-C9A8-49BD-9CC0-6088A9A0CC8F}" type="sibTrans" cxnId="{DBB1D6A1-7C9B-4D9F-9A55-419B4AC4C852}">
      <dgm:prSet/>
      <dgm:spPr/>
      <dgm:t>
        <a:bodyPr/>
        <a:lstStyle/>
        <a:p>
          <a:endParaRPr lang="fi-FI"/>
        </a:p>
      </dgm:t>
    </dgm:pt>
    <dgm:pt modelId="{F60E0857-6C25-48F0-A0FE-2D9479D162E5}">
      <dgm:prSet phldrT="[Teksti]"/>
      <dgm:spPr/>
      <dgm:t>
        <a:bodyPr/>
        <a:lstStyle/>
        <a:p>
          <a:r>
            <a:rPr lang="fi-FI" dirty="0" err="1"/>
            <a:t>Form</a:t>
          </a:r>
          <a:r>
            <a:rPr lang="fi-FI" dirty="0"/>
            <a:t> CSV-</a:t>
          </a:r>
          <a:r>
            <a:rPr lang="fi-FI" dirty="0" err="1"/>
            <a:t>file</a:t>
          </a:r>
          <a:r>
            <a:rPr lang="fi-FI" dirty="0"/>
            <a:t> </a:t>
          </a:r>
          <a:r>
            <a:rPr lang="fi-FI" dirty="0" err="1"/>
            <a:t>from</a:t>
          </a:r>
          <a:r>
            <a:rPr lang="fi-FI" dirty="0"/>
            <a:t> </a:t>
          </a:r>
          <a:r>
            <a:rPr lang="fi-FI" dirty="0" err="1"/>
            <a:t>the</a:t>
          </a:r>
          <a:r>
            <a:rPr lang="fi-FI" dirty="0"/>
            <a:t> </a:t>
          </a:r>
          <a:r>
            <a:rPr lang="fi-FI" dirty="0" err="1"/>
            <a:t>collected</a:t>
          </a:r>
          <a:r>
            <a:rPr lang="fi-FI" dirty="0"/>
            <a:t> data </a:t>
          </a:r>
          <a:r>
            <a:rPr lang="fi-FI" dirty="0" err="1"/>
            <a:t>results</a:t>
          </a:r>
          <a:endParaRPr lang="fi-FI" dirty="0"/>
        </a:p>
      </dgm:t>
    </dgm:pt>
    <dgm:pt modelId="{6B66676F-A1B8-445D-9DD6-D8EB320B929F}" type="parTrans" cxnId="{DED2635D-E390-476E-9C05-6918E7081146}">
      <dgm:prSet/>
      <dgm:spPr/>
      <dgm:t>
        <a:bodyPr/>
        <a:lstStyle/>
        <a:p>
          <a:endParaRPr lang="fi-FI"/>
        </a:p>
      </dgm:t>
    </dgm:pt>
    <dgm:pt modelId="{F5CAB1DD-FCF1-44B1-AE9B-AAE620C583DA}" type="sibTrans" cxnId="{DED2635D-E390-476E-9C05-6918E7081146}">
      <dgm:prSet/>
      <dgm:spPr/>
      <dgm:t>
        <a:bodyPr/>
        <a:lstStyle/>
        <a:p>
          <a:endParaRPr lang="fi-FI"/>
        </a:p>
      </dgm:t>
    </dgm:pt>
    <dgm:pt modelId="{57FBBE53-1278-4EEF-88B9-6A93705F4A04}" type="pres">
      <dgm:prSet presAssocID="{4B35CC87-36A0-4E89-A523-DCDEEE3EDB10}" presName="linearFlow" presStyleCnt="0">
        <dgm:presLayoutVars>
          <dgm:dir/>
          <dgm:animLvl val="lvl"/>
          <dgm:resizeHandles val="exact"/>
        </dgm:presLayoutVars>
      </dgm:prSet>
      <dgm:spPr/>
    </dgm:pt>
    <dgm:pt modelId="{9DD949AE-DCDF-4F60-AA14-78991F84DBEE}" type="pres">
      <dgm:prSet presAssocID="{4D2B6B09-C943-43D4-938D-658683FC805C}" presName="composite" presStyleCnt="0"/>
      <dgm:spPr/>
    </dgm:pt>
    <dgm:pt modelId="{BC7C0C52-A7A7-4500-98F5-3F9F0909FAD7}" type="pres">
      <dgm:prSet presAssocID="{4D2B6B09-C943-43D4-938D-658683FC805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A9F5F6-4452-4735-82A1-B3BC47B76217}" type="pres">
      <dgm:prSet presAssocID="{4D2B6B09-C943-43D4-938D-658683FC805C}" presName="parSh" presStyleLbl="node1" presStyleIdx="0" presStyleCnt="4"/>
      <dgm:spPr/>
    </dgm:pt>
    <dgm:pt modelId="{8CC868B2-4DC4-4BF1-8501-1089B02A1148}" type="pres">
      <dgm:prSet presAssocID="{4D2B6B09-C943-43D4-938D-658683FC805C}" presName="desTx" presStyleLbl="fgAcc1" presStyleIdx="0" presStyleCnt="4">
        <dgm:presLayoutVars>
          <dgm:bulletEnabled val="1"/>
        </dgm:presLayoutVars>
      </dgm:prSet>
      <dgm:spPr/>
    </dgm:pt>
    <dgm:pt modelId="{82992F21-F68A-4683-9A95-9512B89F926E}" type="pres">
      <dgm:prSet presAssocID="{0E3A4606-14CE-4084-809B-A06655F6CD9D}" presName="sibTrans" presStyleLbl="sibTrans2D1" presStyleIdx="0" presStyleCnt="3"/>
      <dgm:spPr/>
    </dgm:pt>
    <dgm:pt modelId="{35821210-3395-4745-8F2A-8C1C7B1D99BA}" type="pres">
      <dgm:prSet presAssocID="{0E3A4606-14CE-4084-809B-A06655F6CD9D}" presName="connTx" presStyleLbl="sibTrans2D1" presStyleIdx="0" presStyleCnt="3"/>
      <dgm:spPr/>
    </dgm:pt>
    <dgm:pt modelId="{82952498-8525-4084-A042-303DB2ECC8E2}" type="pres">
      <dgm:prSet presAssocID="{9A2599A1-82C7-4923-ABC5-1D20E11C6C0A}" presName="composite" presStyleCnt="0"/>
      <dgm:spPr/>
    </dgm:pt>
    <dgm:pt modelId="{8163B483-0F8A-430A-9D46-AE3C8F282C13}" type="pres">
      <dgm:prSet presAssocID="{9A2599A1-82C7-4923-ABC5-1D20E11C6C0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2AD624-EDAD-4E62-9589-2834C99178C4}" type="pres">
      <dgm:prSet presAssocID="{9A2599A1-82C7-4923-ABC5-1D20E11C6C0A}" presName="parSh" presStyleLbl="node1" presStyleIdx="1" presStyleCnt="4"/>
      <dgm:spPr/>
    </dgm:pt>
    <dgm:pt modelId="{631B3C31-EDCA-48D2-A93D-4E6E2F258F96}" type="pres">
      <dgm:prSet presAssocID="{9A2599A1-82C7-4923-ABC5-1D20E11C6C0A}" presName="desTx" presStyleLbl="fgAcc1" presStyleIdx="1" presStyleCnt="4">
        <dgm:presLayoutVars>
          <dgm:bulletEnabled val="1"/>
        </dgm:presLayoutVars>
      </dgm:prSet>
      <dgm:spPr/>
    </dgm:pt>
    <dgm:pt modelId="{9B18DD39-C21F-4383-B394-285DDE1AE810}" type="pres">
      <dgm:prSet presAssocID="{0E5D3D9F-BE21-4697-A4E4-81DE52283C51}" presName="sibTrans" presStyleLbl="sibTrans2D1" presStyleIdx="1" presStyleCnt="3"/>
      <dgm:spPr/>
    </dgm:pt>
    <dgm:pt modelId="{D11579D4-166D-4304-A449-BBFB07B8BF1A}" type="pres">
      <dgm:prSet presAssocID="{0E5D3D9F-BE21-4697-A4E4-81DE52283C51}" presName="connTx" presStyleLbl="sibTrans2D1" presStyleIdx="1" presStyleCnt="3"/>
      <dgm:spPr/>
    </dgm:pt>
    <dgm:pt modelId="{8C08E1BA-16FD-4537-9B45-78E4827A13E8}" type="pres">
      <dgm:prSet presAssocID="{8A56AC24-C994-4DB8-B76A-9C32DC2A068C}" presName="composite" presStyleCnt="0"/>
      <dgm:spPr/>
    </dgm:pt>
    <dgm:pt modelId="{41CC1E0F-8B57-4088-B9A8-9E99BB55817C}" type="pres">
      <dgm:prSet presAssocID="{8A56AC24-C994-4DB8-B76A-9C32DC2A068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BD3901-12BD-4BAD-B687-861DDE4A832A}" type="pres">
      <dgm:prSet presAssocID="{8A56AC24-C994-4DB8-B76A-9C32DC2A068C}" presName="parSh" presStyleLbl="node1" presStyleIdx="2" presStyleCnt="4"/>
      <dgm:spPr/>
    </dgm:pt>
    <dgm:pt modelId="{B8512832-8600-4FDA-B4C3-CBB064669FAA}" type="pres">
      <dgm:prSet presAssocID="{8A56AC24-C994-4DB8-B76A-9C32DC2A068C}" presName="desTx" presStyleLbl="fgAcc1" presStyleIdx="2" presStyleCnt="4">
        <dgm:presLayoutVars>
          <dgm:bulletEnabled val="1"/>
        </dgm:presLayoutVars>
      </dgm:prSet>
      <dgm:spPr/>
    </dgm:pt>
    <dgm:pt modelId="{B26B751D-0BA9-4C5C-A002-0D3966AC3EFA}" type="pres">
      <dgm:prSet presAssocID="{35728296-B5C5-433C-8056-C4727A482510}" presName="sibTrans" presStyleLbl="sibTrans2D1" presStyleIdx="2" presStyleCnt="3"/>
      <dgm:spPr/>
    </dgm:pt>
    <dgm:pt modelId="{1A6AE674-EBF2-4F48-A75C-7D12C1BD38FB}" type="pres">
      <dgm:prSet presAssocID="{35728296-B5C5-433C-8056-C4727A482510}" presName="connTx" presStyleLbl="sibTrans2D1" presStyleIdx="2" presStyleCnt="3"/>
      <dgm:spPr/>
    </dgm:pt>
    <dgm:pt modelId="{DD5874A0-1389-4020-964D-5A175D79EFA9}" type="pres">
      <dgm:prSet presAssocID="{7D4F5CD6-9414-4ACC-B5EB-9486A331FF60}" presName="composite" presStyleCnt="0"/>
      <dgm:spPr/>
    </dgm:pt>
    <dgm:pt modelId="{DBF83210-1785-470B-A4F7-4CC7A51C764C}" type="pres">
      <dgm:prSet presAssocID="{7D4F5CD6-9414-4ACC-B5EB-9486A331FF6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AD3489-4D9C-411A-B177-74BF76B1E72F}" type="pres">
      <dgm:prSet presAssocID="{7D4F5CD6-9414-4ACC-B5EB-9486A331FF60}" presName="parSh" presStyleLbl="node1" presStyleIdx="3" presStyleCnt="4"/>
      <dgm:spPr/>
    </dgm:pt>
    <dgm:pt modelId="{9474479E-AAE9-45D7-BE2F-5EF9FAD8494F}" type="pres">
      <dgm:prSet presAssocID="{7D4F5CD6-9414-4ACC-B5EB-9486A331FF6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2E60C01-A3D0-4E2F-81F5-ACEB30E6812A}" srcId="{4B35CC87-36A0-4E89-A523-DCDEEE3EDB10}" destId="{7D4F5CD6-9414-4ACC-B5EB-9486A331FF60}" srcOrd="3" destOrd="0" parTransId="{E09242E3-766C-4F5F-B01A-F8D10657A370}" sibTransId="{EED00B8F-E481-4973-A0A5-257EDDBE48D3}"/>
    <dgm:cxn modelId="{25B2DE0F-A7D5-4953-8FB7-9A5190E9B97C}" type="presOf" srcId="{4B35CC87-36A0-4E89-A523-DCDEEE3EDB10}" destId="{57FBBE53-1278-4EEF-88B9-6A93705F4A04}" srcOrd="0" destOrd="0" presId="urn:microsoft.com/office/officeart/2005/8/layout/process3"/>
    <dgm:cxn modelId="{C9300212-8DC7-4B30-A076-2130A9E9D732}" type="presOf" srcId="{35728296-B5C5-433C-8056-C4727A482510}" destId="{1A6AE674-EBF2-4F48-A75C-7D12C1BD38FB}" srcOrd="1" destOrd="0" presId="urn:microsoft.com/office/officeart/2005/8/layout/process3"/>
    <dgm:cxn modelId="{346AEA1F-CA62-4B21-815B-3DFD59DBBDF9}" type="presOf" srcId="{17E28A36-DEB7-46DA-901D-D365925FB282}" destId="{B8512832-8600-4FDA-B4C3-CBB064669FAA}" srcOrd="0" destOrd="0" presId="urn:microsoft.com/office/officeart/2005/8/layout/process3"/>
    <dgm:cxn modelId="{C7709522-0036-42F6-B6FA-3D5C3D569709}" srcId="{8A56AC24-C994-4DB8-B76A-9C32DC2A068C}" destId="{17E28A36-DEB7-46DA-901D-D365925FB282}" srcOrd="0" destOrd="0" parTransId="{01D7E251-D312-4962-8690-AC7ABB781D22}" sibTransId="{27E100B4-9DB9-4FEE-96D7-119C93ED8C19}"/>
    <dgm:cxn modelId="{159E8A23-1D0E-4F36-8F35-DC30228DCC88}" type="presOf" srcId="{0E5D3D9F-BE21-4697-A4E4-81DE52283C51}" destId="{9B18DD39-C21F-4383-B394-285DDE1AE810}" srcOrd="0" destOrd="0" presId="urn:microsoft.com/office/officeart/2005/8/layout/process3"/>
    <dgm:cxn modelId="{5C8E2F2D-507E-4E78-A840-CA3A9803FE92}" type="presOf" srcId="{8A56AC24-C994-4DB8-B76A-9C32DC2A068C}" destId="{B9BD3901-12BD-4BAD-B687-861DDE4A832A}" srcOrd="1" destOrd="0" presId="urn:microsoft.com/office/officeart/2005/8/layout/process3"/>
    <dgm:cxn modelId="{6A74652E-FBF8-41FC-B112-87C5591A6933}" type="presOf" srcId="{18A878F9-0C89-45DB-898B-8371AE5321E3}" destId="{8CC868B2-4DC4-4BF1-8501-1089B02A1148}" srcOrd="0" destOrd="1" presId="urn:microsoft.com/office/officeart/2005/8/layout/process3"/>
    <dgm:cxn modelId="{CE7A932E-D24A-4097-B3A1-02837C84A8AB}" type="presOf" srcId="{7D4F5CD6-9414-4ACC-B5EB-9486A331FF60}" destId="{90AD3489-4D9C-411A-B177-74BF76B1E72F}" srcOrd="1" destOrd="0" presId="urn:microsoft.com/office/officeart/2005/8/layout/process3"/>
    <dgm:cxn modelId="{DE091B38-1800-4921-B30F-189D47E30431}" type="presOf" srcId="{0E5D3D9F-BE21-4697-A4E4-81DE52283C51}" destId="{D11579D4-166D-4304-A449-BBFB07B8BF1A}" srcOrd="1" destOrd="0" presId="urn:microsoft.com/office/officeart/2005/8/layout/process3"/>
    <dgm:cxn modelId="{70A57D40-7958-4D82-A6CB-523072E2189C}" type="presOf" srcId="{8FA6998D-DD2B-469E-A6A3-EC844B60BE65}" destId="{B8512832-8600-4FDA-B4C3-CBB064669FAA}" srcOrd="0" destOrd="1" presId="urn:microsoft.com/office/officeart/2005/8/layout/process3"/>
    <dgm:cxn modelId="{9D0B1F45-39EC-428E-8D4F-54D0608DEC99}" type="presOf" srcId="{8A56AC24-C994-4DB8-B76A-9C32DC2A068C}" destId="{41CC1E0F-8B57-4088-B9A8-9E99BB55817C}" srcOrd="0" destOrd="0" presId="urn:microsoft.com/office/officeart/2005/8/layout/process3"/>
    <dgm:cxn modelId="{6E47CF47-14B4-41F6-B54E-7340DEA36DB4}" srcId="{0F77070F-A628-48FB-8791-2FDAE95F8EB3}" destId="{18A878F9-0C89-45DB-898B-8371AE5321E3}" srcOrd="0" destOrd="0" parTransId="{3A49919E-5A4A-4156-BAC7-FC3AB21818E3}" sibTransId="{17ADF51D-F41A-4684-BEEB-B1B13FB3D287}"/>
    <dgm:cxn modelId="{3B3A374A-6480-4B92-A0D3-2622881F3DCA}" srcId="{4B35CC87-36A0-4E89-A523-DCDEEE3EDB10}" destId="{4D2B6B09-C943-43D4-938D-658683FC805C}" srcOrd="0" destOrd="0" parTransId="{2211F9DE-D7B4-4BE9-A32F-7BD599A3A824}" sibTransId="{0E3A4606-14CE-4084-809B-A06655F6CD9D}"/>
    <dgm:cxn modelId="{DCE3AC5B-6E3E-49D8-A174-A506DF2AFB85}" srcId="{0F77070F-A628-48FB-8791-2FDAE95F8EB3}" destId="{3FD9A8E2-FC78-4906-9FBA-3C749B2569A0}" srcOrd="1" destOrd="0" parTransId="{DC129AE8-4125-4CBC-BF98-C485F044F90D}" sibTransId="{32A200F8-F638-4B0F-BAEC-6F235B6D9E4A}"/>
    <dgm:cxn modelId="{DED2635D-E390-476E-9C05-6918E7081146}" srcId="{7D4F5CD6-9414-4ACC-B5EB-9486A331FF60}" destId="{F60E0857-6C25-48F0-A0FE-2D9479D162E5}" srcOrd="0" destOrd="0" parTransId="{6B66676F-A1B8-445D-9DD6-D8EB320B929F}" sibTransId="{F5CAB1DD-FCF1-44B1-AE9B-AAE620C583DA}"/>
    <dgm:cxn modelId="{646F1C5E-BA9A-4AE4-98CA-E37E2E7A0A03}" type="presOf" srcId="{9A2599A1-82C7-4923-ABC5-1D20E11C6C0A}" destId="{8163B483-0F8A-430A-9D46-AE3C8F282C13}" srcOrd="0" destOrd="0" presId="urn:microsoft.com/office/officeart/2005/8/layout/process3"/>
    <dgm:cxn modelId="{F32FB461-6D3C-4CDA-B8AA-A03256732A81}" type="presOf" srcId="{0E3A4606-14CE-4084-809B-A06655F6CD9D}" destId="{82992F21-F68A-4683-9A95-9512B89F926E}" srcOrd="0" destOrd="0" presId="urn:microsoft.com/office/officeart/2005/8/layout/process3"/>
    <dgm:cxn modelId="{D5C5D374-49E6-4AA0-BD85-94547F09B9E6}" type="presOf" srcId="{F60E0857-6C25-48F0-A0FE-2D9479D162E5}" destId="{9474479E-AAE9-45D7-BE2F-5EF9FAD8494F}" srcOrd="0" destOrd="0" presId="urn:microsoft.com/office/officeart/2005/8/layout/process3"/>
    <dgm:cxn modelId="{6CD4BE86-9135-4A55-A367-FE0EEE5F6D54}" type="presOf" srcId="{0F77070F-A628-48FB-8791-2FDAE95F8EB3}" destId="{8CC868B2-4DC4-4BF1-8501-1089B02A1148}" srcOrd="0" destOrd="0" presId="urn:microsoft.com/office/officeart/2005/8/layout/process3"/>
    <dgm:cxn modelId="{DFC3F892-1C03-41FC-A6B8-7A3071CC4053}" type="presOf" srcId="{A348EB82-C63B-4880-8137-4650F0E8BC4B}" destId="{B8512832-8600-4FDA-B4C3-CBB064669FAA}" srcOrd="0" destOrd="2" presId="urn:microsoft.com/office/officeart/2005/8/layout/process3"/>
    <dgm:cxn modelId="{461F6297-6094-49D2-A336-CF00A89131F5}" type="presOf" srcId="{4D2B6B09-C943-43D4-938D-658683FC805C}" destId="{BC7C0C52-A7A7-4500-98F5-3F9F0909FAD7}" srcOrd="0" destOrd="0" presId="urn:microsoft.com/office/officeart/2005/8/layout/process3"/>
    <dgm:cxn modelId="{3507ACA0-F41E-40F8-8F1D-5DCF94118619}" type="presOf" srcId="{9A2599A1-82C7-4923-ABC5-1D20E11C6C0A}" destId="{9A2AD624-EDAD-4E62-9589-2834C99178C4}" srcOrd="1" destOrd="0" presId="urn:microsoft.com/office/officeart/2005/8/layout/process3"/>
    <dgm:cxn modelId="{DBB1D6A1-7C9B-4D9F-9A55-419B4AC4C852}" srcId="{8A56AC24-C994-4DB8-B76A-9C32DC2A068C}" destId="{A348EB82-C63B-4880-8137-4650F0E8BC4B}" srcOrd="2" destOrd="0" parTransId="{F17E41B1-8F4E-46AE-8551-875F6A46E881}" sibTransId="{B6290533-C9A8-49BD-9CC0-6088A9A0CC8F}"/>
    <dgm:cxn modelId="{7533B8A7-833F-454B-B77F-5B36100B9A46}" type="presOf" srcId="{7D4F5CD6-9414-4ACC-B5EB-9486A331FF60}" destId="{DBF83210-1785-470B-A4F7-4CC7A51C764C}" srcOrd="0" destOrd="0" presId="urn:microsoft.com/office/officeart/2005/8/layout/process3"/>
    <dgm:cxn modelId="{DB226DAB-CCD8-4759-BDBA-B212125CCDA4}" type="presOf" srcId="{723ED3DC-6A9F-416B-BD8C-9B4422A8D494}" destId="{631B3C31-EDCA-48D2-A93D-4E6E2F258F96}" srcOrd="0" destOrd="0" presId="urn:microsoft.com/office/officeart/2005/8/layout/process3"/>
    <dgm:cxn modelId="{339A70BC-20E9-4BCC-AB7E-A392A8AC9373}" srcId="{4D2B6B09-C943-43D4-938D-658683FC805C}" destId="{0F77070F-A628-48FB-8791-2FDAE95F8EB3}" srcOrd="0" destOrd="0" parTransId="{FB7CFE0D-BEA7-4D4F-9332-D861A94B02E0}" sibTransId="{5A4A378E-AC38-4CA9-8B67-B00763154788}"/>
    <dgm:cxn modelId="{ED1F1FC1-05C5-40F9-92E9-764D4FCB7D0B}" type="presOf" srcId="{0E3A4606-14CE-4084-809B-A06655F6CD9D}" destId="{35821210-3395-4745-8F2A-8C1C7B1D99BA}" srcOrd="1" destOrd="0" presId="urn:microsoft.com/office/officeart/2005/8/layout/process3"/>
    <dgm:cxn modelId="{3F8EEFC2-278C-468A-89DF-1605AB85FBE8}" srcId="{9A2599A1-82C7-4923-ABC5-1D20E11C6C0A}" destId="{723ED3DC-6A9F-416B-BD8C-9B4422A8D494}" srcOrd="0" destOrd="0" parTransId="{BFB72F66-D271-43CF-AAC1-76698B0773DB}" sibTransId="{CA8999F2-4DD5-48C1-8674-D2745B31BBD2}"/>
    <dgm:cxn modelId="{09FF8BC8-98C1-41EA-B459-DDABD530D4FE}" srcId="{4B35CC87-36A0-4E89-A523-DCDEEE3EDB10}" destId="{9A2599A1-82C7-4923-ABC5-1D20E11C6C0A}" srcOrd="1" destOrd="0" parTransId="{1F8B4D15-A291-4C1B-B6C2-BF533890D7D6}" sibTransId="{0E5D3D9F-BE21-4697-A4E4-81DE52283C51}"/>
    <dgm:cxn modelId="{9B7821CC-88CE-4051-904C-8888C47BDDFE}" type="presOf" srcId="{4D2B6B09-C943-43D4-938D-658683FC805C}" destId="{82A9F5F6-4452-4735-82A1-B3BC47B76217}" srcOrd="1" destOrd="0" presId="urn:microsoft.com/office/officeart/2005/8/layout/process3"/>
    <dgm:cxn modelId="{122FC3CE-001A-46AB-A3D3-25ABED069635}" type="presOf" srcId="{35728296-B5C5-433C-8056-C4727A482510}" destId="{B26B751D-0BA9-4C5C-A002-0D3966AC3EFA}" srcOrd="0" destOrd="0" presId="urn:microsoft.com/office/officeart/2005/8/layout/process3"/>
    <dgm:cxn modelId="{50FED5DB-C942-4EFC-B4C8-3EEAB0A36984}" type="presOf" srcId="{3FD9A8E2-FC78-4906-9FBA-3C749B2569A0}" destId="{8CC868B2-4DC4-4BF1-8501-1089B02A1148}" srcOrd="0" destOrd="2" presId="urn:microsoft.com/office/officeart/2005/8/layout/process3"/>
    <dgm:cxn modelId="{EF8FC5DF-13BC-460E-8670-556739F3AD83}" srcId="{8A56AC24-C994-4DB8-B76A-9C32DC2A068C}" destId="{8FA6998D-DD2B-469E-A6A3-EC844B60BE65}" srcOrd="1" destOrd="0" parTransId="{A9E9A705-D209-4164-A020-8BC1AA501E4F}" sibTransId="{19C3E597-5ACA-4980-99F8-82022CA34F85}"/>
    <dgm:cxn modelId="{2ACDB3EB-AFBE-4972-9998-E64B5110DAAA}" srcId="{4B35CC87-36A0-4E89-A523-DCDEEE3EDB10}" destId="{8A56AC24-C994-4DB8-B76A-9C32DC2A068C}" srcOrd="2" destOrd="0" parTransId="{AB88E49D-383F-46AB-95F2-E4279112A777}" sibTransId="{35728296-B5C5-433C-8056-C4727A482510}"/>
    <dgm:cxn modelId="{771A2143-284E-4784-9E22-E8107A83A3ED}" type="presParOf" srcId="{57FBBE53-1278-4EEF-88B9-6A93705F4A04}" destId="{9DD949AE-DCDF-4F60-AA14-78991F84DBEE}" srcOrd="0" destOrd="0" presId="urn:microsoft.com/office/officeart/2005/8/layout/process3"/>
    <dgm:cxn modelId="{97CDDFD1-E284-4557-B250-9EE60FC8C167}" type="presParOf" srcId="{9DD949AE-DCDF-4F60-AA14-78991F84DBEE}" destId="{BC7C0C52-A7A7-4500-98F5-3F9F0909FAD7}" srcOrd="0" destOrd="0" presId="urn:microsoft.com/office/officeart/2005/8/layout/process3"/>
    <dgm:cxn modelId="{269C8291-AA53-4B4F-9887-CFA3472FA18D}" type="presParOf" srcId="{9DD949AE-DCDF-4F60-AA14-78991F84DBEE}" destId="{82A9F5F6-4452-4735-82A1-B3BC47B76217}" srcOrd="1" destOrd="0" presId="urn:microsoft.com/office/officeart/2005/8/layout/process3"/>
    <dgm:cxn modelId="{885CB8CB-E24B-4BDF-8DD1-59B18755CBFE}" type="presParOf" srcId="{9DD949AE-DCDF-4F60-AA14-78991F84DBEE}" destId="{8CC868B2-4DC4-4BF1-8501-1089B02A1148}" srcOrd="2" destOrd="0" presId="urn:microsoft.com/office/officeart/2005/8/layout/process3"/>
    <dgm:cxn modelId="{2B27660F-602F-4567-B287-61C79229127D}" type="presParOf" srcId="{57FBBE53-1278-4EEF-88B9-6A93705F4A04}" destId="{82992F21-F68A-4683-9A95-9512B89F926E}" srcOrd="1" destOrd="0" presId="urn:microsoft.com/office/officeart/2005/8/layout/process3"/>
    <dgm:cxn modelId="{AD7BFFAC-496B-4005-A9D1-5BA618F0C18D}" type="presParOf" srcId="{82992F21-F68A-4683-9A95-9512B89F926E}" destId="{35821210-3395-4745-8F2A-8C1C7B1D99BA}" srcOrd="0" destOrd="0" presId="urn:microsoft.com/office/officeart/2005/8/layout/process3"/>
    <dgm:cxn modelId="{671A6767-EEE3-4F6E-8320-F8DF7498B59D}" type="presParOf" srcId="{57FBBE53-1278-4EEF-88B9-6A93705F4A04}" destId="{82952498-8525-4084-A042-303DB2ECC8E2}" srcOrd="2" destOrd="0" presId="urn:microsoft.com/office/officeart/2005/8/layout/process3"/>
    <dgm:cxn modelId="{D1388C9B-4A4F-4BDE-B4E0-D5DE7073039D}" type="presParOf" srcId="{82952498-8525-4084-A042-303DB2ECC8E2}" destId="{8163B483-0F8A-430A-9D46-AE3C8F282C13}" srcOrd="0" destOrd="0" presId="urn:microsoft.com/office/officeart/2005/8/layout/process3"/>
    <dgm:cxn modelId="{A74D10E6-CBB0-46EF-B3EC-7FA1121CDF7F}" type="presParOf" srcId="{82952498-8525-4084-A042-303DB2ECC8E2}" destId="{9A2AD624-EDAD-4E62-9589-2834C99178C4}" srcOrd="1" destOrd="0" presId="urn:microsoft.com/office/officeart/2005/8/layout/process3"/>
    <dgm:cxn modelId="{7E807E3D-5AFB-4EF1-B903-131112E88B65}" type="presParOf" srcId="{82952498-8525-4084-A042-303DB2ECC8E2}" destId="{631B3C31-EDCA-48D2-A93D-4E6E2F258F96}" srcOrd="2" destOrd="0" presId="urn:microsoft.com/office/officeart/2005/8/layout/process3"/>
    <dgm:cxn modelId="{0178458E-5744-4A92-BC7D-9F0F8007FEF3}" type="presParOf" srcId="{57FBBE53-1278-4EEF-88B9-6A93705F4A04}" destId="{9B18DD39-C21F-4383-B394-285DDE1AE810}" srcOrd="3" destOrd="0" presId="urn:microsoft.com/office/officeart/2005/8/layout/process3"/>
    <dgm:cxn modelId="{75EAE66E-7300-4868-82DB-979D49B7535F}" type="presParOf" srcId="{9B18DD39-C21F-4383-B394-285DDE1AE810}" destId="{D11579D4-166D-4304-A449-BBFB07B8BF1A}" srcOrd="0" destOrd="0" presId="urn:microsoft.com/office/officeart/2005/8/layout/process3"/>
    <dgm:cxn modelId="{C7A20AFA-9222-43F4-8FF6-B1C2ADBB70CA}" type="presParOf" srcId="{57FBBE53-1278-4EEF-88B9-6A93705F4A04}" destId="{8C08E1BA-16FD-4537-9B45-78E4827A13E8}" srcOrd="4" destOrd="0" presId="urn:microsoft.com/office/officeart/2005/8/layout/process3"/>
    <dgm:cxn modelId="{CBE690FE-BC49-40D9-B4C0-AC820852DB60}" type="presParOf" srcId="{8C08E1BA-16FD-4537-9B45-78E4827A13E8}" destId="{41CC1E0F-8B57-4088-B9A8-9E99BB55817C}" srcOrd="0" destOrd="0" presId="urn:microsoft.com/office/officeart/2005/8/layout/process3"/>
    <dgm:cxn modelId="{1707189F-4D0F-40E5-B484-946AE576A470}" type="presParOf" srcId="{8C08E1BA-16FD-4537-9B45-78E4827A13E8}" destId="{B9BD3901-12BD-4BAD-B687-861DDE4A832A}" srcOrd="1" destOrd="0" presId="urn:microsoft.com/office/officeart/2005/8/layout/process3"/>
    <dgm:cxn modelId="{A81F643F-20DF-491B-953C-27AD9087B9FC}" type="presParOf" srcId="{8C08E1BA-16FD-4537-9B45-78E4827A13E8}" destId="{B8512832-8600-4FDA-B4C3-CBB064669FAA}" srcOrd="2" destOrd="0" presId="urn:microsoft.com/office/officeart/2005/8/layout/process3"/>
    <dgm:cxn modelId="{F8D12473-6F6A-40AF-9BEF-88FA729AE2B5}" type="presParOf" srcId="{57FBBE53-1278-4EEF-88B9-6A93705F4A04}" destId="{B26B751D-0BA9-4C5C-A002-0D3966AC3EFA}" srcOrd="5" destOrd="0" presId="urn:microsoft.com/office/officeart/2005/8/layout/process3"/>
    <dgm:cxn modelId="{1D3A8C99-2993-46CA-91E6-683CE44CA5CD}" type="presParOf" srcId="{B26B751D-0BA9-4C5C-A002-0D3966AC3EFA}" destId="{1A6AE674-EBF2-4F48-A75C-7D12C1BD38FB}" srcOrd="0" destOrd="0" presId="urn:microsoft.com/office/officeart/2005/8/layout/process3"/>
    <dgm:cxn modelId="{AD11EF1A-70E3-4D0C-B338-A33B153F5FCF}" type="presParOf" srcId="{57FBBE53-1278-4EEF-88B9-6A93705F4A04}" destId="{DD5874A0-1389-4020-964D-5A175D79EFA9}" srcOrd="6" destOrd="0" presId="urn:microsoft.com/office/officeart/2005/8/layout/process3"/>
    <dgm:cxn modelId="{B7B6C0EC-DA34-472A-B75E-88D707ECA292}" type="presParOf" srcId="{DD5874A0-1389-4020-964D-5A175D79EFA9}" destId="{DBF83210-1785-470B-A4F7-4CC7A51C764C}" srcOrd="0" destOrd="0" presId="urn:microsoft.com/office/officeart/2005/8/layout/process3"/>
    <dgm:cxn modelId="{05A80F33-6650-47CB-AC78-CE7FDAB297DF}" type="presParOf" srcId="{DD5874A0-1389-4020-964D-5A175D79EFA9}" destId="{90AD3489-4D9C-411A-B177-74BF76B1E72F}" srcOrd="1" destOrd="0" presId="urn:microsoft.com/office/officeart/2005/8/layout/process3"/>
    <dgm:cxn modelId="{E1BEC30C-B1A5-4613-8B20-E57B6EE87D53}" type="presParOf" srcId="{DD5874A0-1389-4020-964D-5A175D79EFA9}" destId="{9474479E-AAE9-45D7-BE2F-5EF9FAD8494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5CC87-36A0-4E89-A523-DCDEEE3EDB10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i-FI"/>
        </a:p>
      </dgm:t>
    </dgm:pt>
    <dgm:pt modelId="{4D2B6B09-C943-43D4-938D-658683FC805C}">
      <dgm:prSet phldrT="[Teksti]"/>
      <dgm:spPr/>
      <dgm:t>
        <a:bodyPr/>
        <a:lstStyle/>
        <a:p>
          <a:r>
            <a:rPr lang="fi-FI" dirty="0" err="1"/>
            <a:t>Website</a:t>
          </a:r>
          <a:endParaRPr lang="fi-FI" dirty="0"/>
        </a:p>
      </dgm:t>
    </dgm:pt>
    <dgm:pt modelId="{2211F9DE-D7B4-4BE9-A32F-7BD599A3A824}" type="parTrans" cxnId="{3B3A374A-6480-4B92-A0D3-2622881F3DCA}">
      <dgm:prSet/>
      <dgm:spPr/>
      <dgm:t>
        <a:bodyPr/>
        <a:lstStyle/>
        <a:p>
          <a:endParaRPr lang="fi-FI"/>
        </a:p>
      </dgm:t>
    </dgm:pt>
    <dgm:pt modelId="{0E3A4606-14CE-4084-809B-A06655F6CD9D}" type="sibTrans" cxnId="{3B3A374A-6480-4B92-A0D3-2622881F3DCA}">
      <dgm:prSet/>
      <dgm:spPr/>
      <dgm:t>
        <a:bodyPr/>
        <a:lstStyle/>
        <a:p>
          <a:endParaRPr lang="fi-FI"/>
        </a:p>
      </dgm:t>
    </dgm:pt>
    <dgm:pt modelId="{0F77070F-A628-48FB-8791-2FDAE95F8EB3}">
      <dgm:prSet phldrT="[Teksti]"/>
      <dgm:spPr/>
      <dgm:t>
        <a:bodyPr/>
        <a:lstStyle/>
        <a:p>
          <a:r>
            <a:rPr lang="fi-FI" dirty="0"/>
            <a:t>User </a:t>
          </a:r>
          <a:r>
            <a:rPr lang="fi-FI" dirty="0" err="1"/>
            <a:t>can</a:t>
          </a:r>
          <a:r>
            <a:rPr lang="fi-FI" dirty="0"/>
            <a:t> </a:t>
          </a:r>
          <a:r>
            <a:rPr lang="fi-FI" dirty="0" err="1"/>
            <a:t>make</a:t>
          </a:r>
          <a:r>
            <a:rPr lang="fi-FI" dirty="0"/>
            <a:t> a </a:t>
          </a:r>
          <a:r>
            <a:rPr lang="fi-FI" dirty="0" err="1"/>
            <a:t>search</a:t>
          </a:r>
          <a:r>
            <a:rPr lang="fi-FI" dirty="0"/>
            <a:t>, </a:t>
          </a:r>
          <a:r>
            <a:rPr lang="fi-FI" dirty="0" err="1"/>
            <a:t>example</a:t>
          </a:r>
          <a:r>
            <a:rPr lang="fi-FI" dirty="0"/>
            <a:t> ”</a:t>
          </a:r>
          <a:r>
            <a:rPr lang="fi-FI" dirty="0" err="1"/>
            <a:t>iguana</a:t>
          </a:r>
          <a:r>
            <a:rPr lang="fi-FI" dirty="0"/>
            <a:t>”</a:t>
          </a:r>
        </a:p>
      </dgm:t>
    </dgm:pt>
    <dgm:pt modelId="{FB7CFE0D-BEA7-4D4F-9332-D861A94B02E0}" type="parTrans" cxnId="{339A70BC-20E9-4BCC-AB7E-A392A8AC9373}">
      <dgm:prSet/>
      <dgm:spPr/>
      <dgm:t>
        <a:bodyPr/>
        <a:lstStyle/>
        <a:p>
          <a:endParaRPr lang="fi-FI"/>
        </a:p>
      </dgm:t>
    </dgm:pt>
    <dgm:pt modelId="{5A4A378E-AC38-4CA9-8B67-B00763154788}" type="sibTrans" cxnId="{339A70BC-20E9-4BCC-AB7E-A392A8AC9373}">
      <dgm:prSet/>
      <dgm:spPr/>
      <dgm:t>
        <a:bodyPr/>
        <a:lstStyle/>
        <a:p>
          <a:endParaRPr lang="fi-FI"/>
        </a:p>
      </dgm:t>
    </dgm:pt>
    <dgm:pt modelId="{9A2599A1-82C7-4923-ABC5-1D20E11C6C0A}">
      <dgm:prSet phldrT="[Teksti]"/>
      <dgm:spPr/>
      <dgm:t>
        <a:bodyPr/>
        <a:lstStyle/>
        <a:p>
          <a:r>
            <a:rPr lang="fi-FI" dirty="0" err="1"/>
            <a:t>Receive</a:t>
          </a:r>
          <a:r>
            <a:rPr lang="fi-FI" dirty="0"/>
            <a:t> </a:t>
          </a:r>
          <a:r>
            <a:rPr lang="fi-FI" dirty="0" err="1"/>
            <a:t>results</a:t>
          </a:r>
          <a:endParaRPr lang="fi-FI" dirty="0"/>
        </a:p>
      </dgm:t>
    </dgm:pt>
    <dgm:pt modelId="{1F8B4D15-A291-4C1B-B6C2-BF533890D7D6}" type="parTrans" cxnId="{09FF8BC8-98C1-41EA-B459-DDABD530D4FE}">
      <dgm:prSet/>
      <dgm:spPr/>
      <dgm:t>
        <a:bodyPr/>
        <a:lstStyle/>
        <a:p>
          <a:endParaRPr lang="fi-FI"/>
        </a:p>
      </dgm:t>
    </dgm:pt>
    <dgm:pt modelId="{0E5D3D9F-BE21-4697-A4E4-81DE52283C51}" type="sibTrans" cxnId="{09FF8BC8-98C1-41EA-B459-DDABD530D4FE}">
      <dgm:prSet/>
      <dgm:spPr/>
      <dgm:t>
        <a:bodyPr/>
        <a:lstStyle/>
        <a:p>
          <a:endParaRPr lang="fi-FI"/>
        </a:p>
      </dgm:t>
    </dgm:pt>
    <dgm:pt modelId="{723ED3DC-6A9F-416B-BD8C-9B4422A8D494}">
      <dgm:prSet phldrT="[Teksti]"/>
      <dgm:spPr/>
      <dgm:t>
        <a:bodyPr/>
        <a:lstStyle/>
        <a:p>
          <a:r>
            <a:rPr lang="fi-FI" dirty="0" err="1"/>
            <a:t>Search</a:t>
          </a:r>
          <a:r>
            <a:rPr lang="fi-FI" dirty="0"/>
            <a:t> </a:t>
          </a:r>
          <a:r>
            <a:rPr lang="fi-FI" dirty="0" err="1"/>
            <a:t>tool</a:t>
          </a:r>
          <a:r>
            <a:rPr lang="fi-FI" dirty="0"/>
            <a:t> </a:t>
          </a:r>
          <a:r>
            <a:rPr lang="fi-FI" dirty="0" err="1"/>
            <a:t>returns</a:t>
          </a:r>
          <a:r>
            <a:rPr lang="fi-FI" dirty="0"/>
            <a:t> a </a:t>
          </a:r>
          <a:r>
            <a:rPr lang="fi-FI" dirty="0" err="1"/>
            <a:t>collection</a:t>
          </a:r>
          <a:r>
            <a:rPr lang="fi-FI" dirty="0"/>
            <a:t> of </a:t>
          </a:r>
          <a:r>
            <a:rPr lang="fi-FI" dirty="0" err="1"/>
            <a:t>results</a:t>
          </a:r>
          <a:r>
            <a:rPr lang="fi-FI" dirty="0"/>
            <a:t>, </a:t>
          </a:r>
          <a:r>
            <a:rPr lang="fi-FI" dirty="0" err="1"/>
            <a:t>includin</a:t>
          </a:r>
          <a:endParaRPr lang="fi-FI" dirty="0"/>
        </a:p>
      </dgm:t>
    </dgm:pt>
    <dgm:pt modelId="{BFB72F66-D271-43CF-AAC1-76698B0773DB}" type="parTrans" cxnId="{3F8EEFC2-278C-468A-89DF-1605AB85FBE8}">
      <dgm:prSet/>
      <dgm:spPr/>
      <dgm:t>
        <a:bodyPr/>
        <a:lstStyle/>
        <a:p>
          <a:endParaRPr lang="fi-FI"/>
        </a:p>
      </dgm:t>
    </dgm:pt>
    <dgm:pt modelId="{CA8999F2-4DD5-48C1-8674-D2745B31BBD2}" type="sibTrans" cxnId="{3F8EEFC2-278C-468A-89DF-1605AB85FBE8}">
      <dgm:prSet/>
      <dgm:spPr/>
      <dgm:t>
        <a:bodyPr/>
        <a:lstStyle/>
        <a:p>
          <a:endParaRPr lang="fi-FI"/>
        </a:p>
      </dgm:t>
    </dgm:pt>
    <dgm:pt modelId="{8A56AC24-C994-4DB8-B76A-9C32DC2A068C}">
      <dgm:prSet phldrT="[Teksti]"/>
      <dgm:spPr/>
      <dgm:t>
        <a:bodyPr/>
        <a:lstStyle/>
        <a:p>
          <a:r>
            <a:rPr lang="fi-FI" dirty="0"/>
            <a:t>Data </a:t>
          </a:r>
          <a:r>
            <a:rPr lang="fi-FI" dirty="0" err="1"/>
            <a:t>Analyze</a:t>
          </a:r>
          <a:endParaRPr lang="fi-FI" dirty="0"/>
        </a:p>
      </dgm:t>
    </dgm:pt>
    <dgm:pt modelId="{AB88E49D-383F-46AB-95F2-E4279112A777}" type="parTrans" cxnId="{2ACDB3EB-AFBE-4972-9998-E64B5110DAAA}">
      <dgm:prSet/>
      <dgm:spPr/>
      <dgm:t>
        <a:bodyPr/>
        <a:lstStyle/>
        <a:p>
          <a:endParaRPr lang="fi-FI"/>
        </a:p>
      </dgm:t>
    </dgm:pt>
    <dgm:pt modelId="{35728296-B5C5-433C-8056-C4727A482510}" type="sibTrans" cxnId="{2ACDB3EB-AFBE-4972-9998-E64B5110DAAA}">
      <dgm:prSet/>
      <dgm:spPr/>
      <dgm:t>
        <a:bodyPr/>
        <a:lstStyle/>
        <a:p>
          <a:endParaRPr lang="fi-FI"/>
        </a:p>
      </dgm:t>
    </dgm:pt>
    <dgm:pt modelId="{17E28A36-DEB7-46DA-901D-D365925FB282}">
      <dgm:prSet phldrT="[Teksti]"/>
      <dgm:spPr/>
      <dgm:t>
        <a:bodyPr/>
        <a:lstStyle/>
        <a:p>
          <a:r>
            <a:rPr lang="fi-FI" dirty="0"/>
            <a:t>User </a:t>
          </a:r>
          <a:r>
            <a:rPr lang="fi-FI" dirty="0" err="1"/>
            <a:t>receives</a:t>
          </a:r>
          <a:r>
            <a:rPr lang="fi-FI" dirty="0"/>
            <a:t> </a:t>
          </a:r>
          <a:r>
            <a:rPr lang="fi-FI" dirty="0" err="1"/>
            <a:t>analyzes</a:t>
          </a:r>
          <a:r>
            <a:rPr lang="fi-FI" dirty="0"/>
            <a:t> </a:t>
          </a:r>
          <a:r>
            <a:rPr lang="fi-FI" dirty="0" err="1"/>
            <a:t>from</a:t>
          </a:r>
          <a:r>
            <a:rPr lang="fi-FI" dirty="0"/>
            <a:t> </a:t>
          </a:r>
          <a:r>
            <a:rPr lang="fi-FI" dirty="0" err="1"/>
            <a:t>the</a:t>
          </a:r>
          <a:r>
            <a:rPr lang="fi-FI" dirty="0"/>
            <a:t> </a:t>
          </a:r>
          <a:r>
            <a:rPr lang="fi-FI" dirty="0" err="1"/>
            <a:t>results</a:t>
          </a:r>
          <a:endParaRPr lang="fi-FI" dirty="0"/>
        </a:p>
      </dgm:t>
    </dgm:pt>
    <dgm:pt modelId="{01D7E251-D312-4962-8690-AC7ABB781D22}" type="parTrans" cxnId="{C7709522-0036-42F6-B6FA-3D5C3D569709}">
      <dgm:prSet/>
      <dgm:spPr/>
      <dgm:t>
        <a:bodyPr/>
        <a:lstStyle/>
        <a:p>
          <a:endParaRPr lang="fi-FI"/>
        </a:p>
      </dgm:t>
    </dgm:pt>
    <dgm:pt modelId="{27E100B4-9DB9-4FEE-96D7-119C93ED8C19}" type="sibTrans" cxnId="{C7709522-0036-42F6-B6FA-3D5C3D569709}">
      <dgm:prSet/>
      <dgm:spPr/>
      <dgm:t>
        <a:bodyPr/>
        <a:lstStyle/>
        <a:p>
          <a:endParaRPr lang="fi-FI"/>
        </a:p>
      </dgm:t>
    </dgm:pt>
    <dgm:pt modelId="{757D0291-D64C-4073-9172-4F1B6B2F6317}">
      <dgm:prSet phldrT="[Teksti]"/>
      <dgm:spPr/>
      <dgm:t>
        <a:bodyPr/>
        <a:lstStyle/>
        <a:p>
          <a:r>
            <a:rPr lang="fi-FI" dirty="0" err="1"/>
            <a:t>Currency</a:t>
          </a:r>
          <a:r>
            <a:rPr lang="fi-FI" dirty="0"/>
            <a:t> </a:t>
          </a:r>
          <a:r>
            <a:rPr lang="fi-FI" dirty="0" err="1"/>
            <a:t>can</a:t>
          </a:r>
          <a:r>
            <a:rPr lang="fi-FI" dirty="0"/>
            <a:t> </a:t>
          </a:r>
          <a:r>
            <a:rPr lang="fi-FI" dirty="0" err="1"/>
            <a:t>be</a:t>
          </a:r>
          <a:r>
            <a:rPr lang="fi-FI" dirty="0"/>
            <a:t> </a:t>
          </a:r>
          <a:r>
            <a:rPr lang="fi-FI" dirty="0" err="1"/>
            <a:t>selected</a:t>
          </a:r>
          <a:r>
            <a:rPr lang="fi-FI" dirty="0"/>
            <a:t> </a:t>
          </a:r>
          <a:r>
            <a:rPr lang="fi-FI" dirty="0" err="1"/>
            <a:t>from</a:t>
          </a:r>
          <a:r>
            <a:rPr lang="fi-FI" dirty="0"/>
            <a:t> a </a:t>
          </a:r>
          <a:r>
            <a:rPr lang="fi-FI" dirty="0" err="1"/>
            <a:t>separate</a:t>
          </a:r>
          <a:r>
            <a:rPr lang="fi-FI" dirty="0"/>
            <a:t> menu</a:t>
          </a:r>
        </a:p>
      </dgm:t>
    </dgm:pt>
    <dgm:pt modelId="{F89DE27F-DF2A-4372-9878-6291D1AB8FB8}" type="parTrans" cxnId="{122FBA9B-C403-4417-9808-4379DDDBA835}">
      <dgm:prSet/>
      <dgm:spPr/>
      <dgm:t>
        <a:bodyPr/>
        <a:lstStyle/>
        <a:p>
          <a:endParaRPr lang="fi-FI"/>
        </a:p>
      </dgm:t>
    </dgm:pt>
    <dgm:pt modelId="{33A0A816-7783-4DD0-9E92-6C69E9A126D8}" type="sibTrans" cxnId="{122FBA9B-C403-4417-9808-4379DDDBA835}">
      <dgm:prSet/>
      <dgm:spPr/>
      <dgm:t>
        <a:bodyPr/>
        <a:lstStyle/>
        <a:p>
          <a:endParaRPr lang="fi-FI"/>
        </a:p>
      </dgm:t>
    </dgm:pt>
    <dgm:pt modelId="{EF947FE6-9DD0-45A5-BBE2-0EAB03F811CB}">
      <dgm:prSet phldrT="[Teksti]"/>
      <dgm:spPr/>
      <dgm:t>
        <a:bodyPr/>
        <a:lstStyle/>
        <a:p>
          <a:r>
            <a:rPr lang="fi-FI" dirty="0"/>
            <a:t>Price</a:t>
          </a:r>
        </a:p>
      </dgm:t>
    </dgm:pt>
    <dgm:pt modelId="{744B6A79-5017-4019-BEFB-96D6B925BE18}" type="parTrans" cxnId="{1D8EC6A8-B732-46F4-A1F0-639195D2D2B4}">
      <dgm:prSet/>
      <dgm:spPr/>
      <dgm:t>
        <a:bodyPr/>
        <a:lstStyle/>
        <a:p>
          <a:endParaRPr lang="fi-FI"/>
        </a:p>
      </dgm:t>
    </dgm:pt>
    <dgm:pt modelId="{ABE6FF19-A24B-4436-86E3-BAB03EB67BA4}" type="sibTrans" cxnId="{1D8EC6A8-B732-46F4-A1F0-639195D2D2B4}">
      <dgm:prSet/>
      <dgm:spPr/>
      <dgm:t>
        <a:bodyPr/>
        <a:lstStyle/>
        <a:p>
          <a:endParaRPr lang="fi-FI"/>
        </a:p>
      </dgm:t>
    </dgm:pt>
    <dgm:pt modelId="{C0C24E4F-60E3-4455-A419-2F4A06CD0BB5}">
      <dgm:prSet phldrT="[Teksti]"/>
      <dgm:spPr/>
      <dgm:t>
        <a:bodyPr/>
        <a:lstStyle/>
        <a:p>
          <a:r>
            <a:rPr lang="fi-FI" dirty="0" err="1"/>
            <a:t>Location</a:t>
          </a:r>
          <a:endParaRPr lang="fi-FI" dirty="0"/>
        </a:p>
      </dgm:t>
    </dgm:pt>
    <dgm:pt modelId="{ED08323E-8983-4F69-93A4-B7823EFE069C}" type="parTrans" cxnId="{FA1F311D-A2AA-43C2-AAF2-597ECD4648D7}">
      <dgm:prSet/>
      <dgm:spPr/>
      <dgm:t>
        <a:bodyPr/>
        <a:lstStyle/>
        <a:p>
          <a:endParaRPr lang="fi-FI"/>
        </a:p>
      </dgm:t>
    </dgm:pt>
    <dgm:pt modelId="{FCFA23F5-FA4F-4EB4-87C3-0CF56D940080}" type="sibTrans" cxnId="{FA1F311D-A2AA-43C2-AAF2-597ECD4648D7}">
      <dgm:prSet/>
      <dgm:spPr/>
      <dgm:t>
        <a:bodyPr/>
        <a:lstStyle/>
        <a:p>
          <a:endParaRPr lang="fi-FI"/>
        </a:p>
      </dgm:t>
    </dgm:pt>
    <dgm:pt modelId="{B50437AE-C07A-41B1-84E0-47A4854010B2}">
      <dgm:prSet phldrT="[Teksti]"/>
      <dgm:spPr/>
      <dgm:t>
        <a:bodyPr/>
        <a:lstStyle/>
        <a:p>
          <a:r>
            <a:rPr lang="fi-FI" dirty="0" err="1"/>
            <a:t>Amount</a:t>
          </a:r>
          <a:r>
            <a:rPr lang="fi-FI" dirty="0"/>
            <a:t> of </a:t>
          </a:r>
          <a:r>
            <a:rPr lang="fi-FI" dirty="0" err="1"/>
            <a:t>specimen</a:t>
          </a:r>
          <a:endParaRPr lang="fi-FI" dirty="0"/>
        </a:p>
      </dgm:t>
    </dgm:pt>
    <dgm:pt modelId="{4F638706-A8B6-4A24-A3DA-96A7F73C3796}" type="parTrans" cxnId="{8907D804-54AC-4649-9543-6DA16FF3324E}">
      <dgm:prSet/>
      <dgm:spPr/>
      <dgm:t>
        <a:bodyPr/>
        <a:lstStyle/>
        <a:p>
          <a:endParaRPr lang="fi-FI"/>
        </a:p>
      </dgm:t>
    </dgm:pt>
    <dgm:pt modelId="{D2C4DA30-F20A-4398-A780-9AEFE8162F7D}" type="sibTrans" cxnId="{8907D804-54AC-4649-9543-6DA16FF3324E}">
      <dgm:prSet/>
      <dgm:spPr/>
      <dgm:t>
        <a:bodyPr/>
        <a:lstStyle/>
        <a:p>
          <a:endParaRPr lang="fi-FI"/>
        </a:p>
      </dgm:t>
    </dgm:pt>
    <dgm:pt modelId="{67D20669-311D-43B3-A08A-DAC83389DE9F}">
      <dgm:prSet phldrT="[Teksti]"/>
      <dgm:spPr/>
      <dgm:t>
        <a:bodyPr/>
        <a:lstStyle/>
        <a:p>
          <a:r>
            <a:rPr lang="fi-FI"/>
            <a:t>Timestamp</a:t>
          </a:r>
          <a:endParaRPr lang="fi-FI" dirty="0"/>
        </a:p>
      </dgm:t>
    </dgm:pt>
    <dgm:pt modelId="{D5A03BF8-B92D-4AD5-A09E-8C9CC97A4422}" type="parTrans" cxnId="{8C244FD8-7FED-4EB7-A796-79E7321A55E3}">
      <dgm:prSet/>
      <dgm:spPr/>
      <dgm:t>
        <a:bodyPr/>
        <a:lstStyle/>
        <a:p>
          <a:endParaRPr lang="fi-FI"/>
        </a:p>
      </dgm:t>
    </dgm:pt>
    <dgm:pt modelId="{F333C7AF-A9FA-4C1F-9797-C508F97C455E}" type="sibTrans" cxnId="{8C244FD8-7FED-4EB7-A796-79E7321A55E3}">
      <dgm:prSet/>
      <dgm:spPr/>
      <dgm:t>
        <a:bodyPr/>
        <a:lstStyle/>
        <a:p>
          <a:endParaRPr lang="fi-FI"/>
        </a:p>
      </dgm:t>
    </dgm:pt>
    <dgm:pt modelId="{4F7FF9F4-2B73-4DFE-8FA0-0B49EBD8D2F8}">
      <dgm:prSet phldrT="[Teksti]"/>
      <dgm:spPr/>
      <dgm:t>
        <a:bodyPr/>
        <a:lstStyle/>
        <a:p>
          <a:r>
            <a:rPr lang="fi-FI" dirty="0"/>
            <a:t>Price </a:t>
          </a:r>
          <a:r>
            <a:rPr lang="fi-FI" dirty="0" err="1"/>
            <a:t>shown</a:t>
          </a:r>
          <a:r>
            <a:rPr lang="fi-FI" dirty="0"/>
            <a:t> in </a:t>
          </a:r>
          <a:r>
            <a:rPr lang="fi-FI" dirty="0" err="1"/>
            <a:t>selected</a:t>
          </a:r>
          <a:r>
            <a:rPr lang="fi-FI" dirty="0"/>
            <a:t> </a:t>
          </a:r>
          <a:r>
            <a:rPr lang="fi-FI" dirty="0" err="1"/>
            <a:t>currency</a:t>
          </a:r>
          <a:endParaRPr lang="fi-FI" dirty="0"/>
        </a:p>
      </dgm:t>
    </dgm:pt>
    <dgm:pt modelId="{B7E8EEE0-3828-416D-9DC0-09D642DA506A}" type="parTrans" cxnId="{247607C6-7476-4B3E-8BE5-9FD7C4E02B93}">
      <dgm:prSet/>
      <dgm:spPr/>
      <dgm:t>
        <a:bodyPr/>
        <a:lstStyle/>
        <a:p>
          <a:endParaRPr lang="fi-FI"/>
        </a:p>
      </dgm:t>
    </dgm:pt>
    <dgm:pt modelId="{688EEC99-C2DF-440D-8550-2ACF263DD161}" type="sibTrans" cxnId="{247607C6-7476-4B3E-8BE5-9FD7C4E02B93}">
      <dgm:prSet/>
      <dgm:spPr/>
      <dgm:t>
        <a:bodyPr/>
        <a:lstStyle/>
        <a:p>
          <a:endParaRPr lang="fi-FI"/>
        </a:p>
      </dgm:t>
    </dgm:pt>
    <dgm:pt modelId="{E758ABA8-FFBF-49B3-9813-8A7791823469}">
      <dgm:prSet phldrT="[Teksti]"/>
      <dgm:spPr/>
      <dgm:t>
        <a:bodyPr/>
        <a:lstStyle/>
        <a:p>
          <a:r>
            <a:rPr lang="fi-FI" dirty="0" err="1"/>
            <a:t>Selected</a:t>
          </a:r>
          <a:r>
            <a:rPr lang="fi-FI" dirty="0"/>
            <a:t> </a:t>
          </a:r>
          <a:r>
            <a:rPr lang="fi-FI" dirty="0" err="1"/>
            <a:t>interval</a:t>
          </a:r>
          <a:endParaRPr lang="fi-FI" dirty="0"/>
        </a:p>
      </dgm:t>
    </dgm:pt>
    <dgm:pt modelId="{90F02E0B-00D8-4AD4-A394-B12699460B73}" type="parTrans" cxnId="{F8F2E47F-1CF5-4ABD-B6D7-7FD8E90F6B85}">
      <dgm:prSet/>
      <dgm:spPr/>
      <dgm:t>
        <a:bodyPr/>
        <a:lstStyle/>
        <a:p>
          <a:endParaRPr lang="fi-FI"/>
        </a:p>
      </dgm:t>
    </dgm:pt>
    <dgm:pt modelId="{9D97D2AE-77A2-4394-ADC9-EE0267E9AC1D}" type="sibTrans" cxnId="{F8F2E47F-1CF5-4ABD-B6D7-7FD8E90F6B85}">
      <dgm:prSet/>
      <dgm:spPr/>
      <dgm:t>
        <a:bodyPr/>
        <a:lstStyle/>
        <a:p>
          <a:endParaRPr lang="fi-FI"/>
        </a:p>
      </dgm:t>
    </dgm:pt>
    <dgm:pt modelId="{8453F5CA-617A-4EF4-87C5-AA32466789D2}">
      <dgm:prSet phldrT="[Teksti]"/>
      <dgm:spPr/>
      <dgm:t>
        <a:bodyPr/>
        <a:lstStyle/>
        <a:p>
          <a:r>
            <a:rPr lang="fi-FI" dirty="0" err="1"/>
            <a:t>Additional</a:t>
          </a:r>
          <a:r>
            <a:rPr lang="fi-FI" dirty="0"/>
            <a:t> </a:t>
          </a:r>
          <a:r>
            <a:rPr lang="fi-FI" dirty="0" err="1"/>
            <a:t>websites</a:t>
          </a:r>
          <a:r>
            <a:rPr lang="fi-FI" dirty="0"/>
            <a:t> </a:t>
          </a:r>
          <a:r>
            <a:rPr lang="fi-FI" dirty="0" err="1"/>
            <a:t>can</a:t>
          </a:r>
          <a:r>
            <a:rPr lang="fi-FI" dirty="0"/>
            <a:t> </a:t>
          </a:r>
          <a:r>
            <a:rPr lang="fi-FI" dirty="0" err="1"/>
            <a:t>be</a:t>
          </a:r>
          <a:r>
            <a:rPr lang="fi-FI" dirty="0"/>
            <a:t> </a:t>
          </a:r>
          <a:r>
            <a:rPr lang="fi-FI" dirty="0" err="1"/>
            <a:t>added</a:t>
          </a:r>
          <a:r>
            <a:rPr lang="fi-FI" dirty="0"/>
            <a:t> for </a:t>
          </a:r>
          <a:r>
            <a:rPr lang="fi-FI" dirty="0" err="1"/>
            <a:t>examination</a:t>
          </a:r>
          <a:endParaRPr lang="fi-FI" dirty="0"/>
        </a:p>
      </dgm:t>
    </dgm:pt>
    <dgm:pt modelId="{BA0E113C-5258-43C0-B9AC-08B4CB793902}" type="parTrans" cxnId="{FF9AEE1C-4C53-4C0A-9D30-6CD343047578}">
      <dgm:prSet/>
      <dgm:spPr/>
      <dgm:t>
        <a:bodyPr/>
        <a:lstStyle/>
        <a:p>
          <a:endParaRPr lang="fi-FI"/>
        </a:p>
      </dgm:t>
    </dgm:pt>
    <dgm:pt modelId="{175AD5D9-34CA-4367-9130-101096F09ED9}" type="sibTrans" cxnId="{FF9AEE1C-4C53-4C0A-9D30-6CD343047578}">
      <dgm:prSet/>
      <dgm:spPr/>
      <dgm:t>
        <a:bodyPr/>
        <a:lstStyle/>
        <a:p>
          <a:endParaRPr lang="fi-FI"/>
        </a:p>
      </dgm:t>
    </dgm:pt>
    <dgm:pt modelId="{DFCEC1AE-2F79-40DD-BCAE-656F0267B97F}">
      <dgm:prSet phldrT="[Teksti]"/>
      <dgm:spPr/>
      <dgm:t>
        <a:bodyPr/>
        <a:lstStyle/>
        <a:p>
          <a:r>
            <a:rPr lang="en-US" dirty="0"/>
            <a:t>The results of the analyzes can be customizable</a:t>
          </a:r>
          <a:endParaRPr lang="fi-FI" dirty="0"/>
        </a:p>
      </dgm:t>
    </dgm:pt>
    <dgm:pt modelId="{6006F3E5-DC96-47C5-8B47-F2B6BFD94414}" type="parTrans" cxnId="{DAE5BCFB-23F9-4B5F-A8CC-687C44725BAE}">
      <dgm:prSet/>
      <dgm:spPr/>
      <dgm:t>
        <a:bodyPr/>
        <a:lstStyle/>
        <a:p>
          <a:endParaRPr lang="fi-FI"/>
        </a:p>
      </dgm:t>
    </dgm:pt>
    <dgm:pt modelId="{089E9B83-777E-4E3A-BA47-0B48189AC802}" type="sibTrans" cxnId="{DAE5BCFB-23F9-4B5F-A8CC-687C44725BAE}">
      <dgm:prSet/>
      <dgm:spPr/>
      <dgm:t>
        <a:bodyPr/>
        <a:lstStyle/>
        <a:p>
          <a:endParaRPr lang="fi-FI"/>
        </a:p>
      </dgm:t>
    </dgm:pt>
    <dgm:pt modelId="{57FBBE53-1278-4EEF-88B9-6A93705F4A04}" type="pres">
      <dgm:prSet presAssocID="{4B35CC87-36A0-4E89-A523-DCDEEE3EDB10}" presName="linearFlow" presStyleCnt="0">
        <dgm:presLayoutVars>
          <dgm:dir/>
          <dgm:animLvl val="lvl"/>
          <dgm:resizeHandles val="exact"/>
        </dgm:presLayoutVars>
      </dgm:prSet>
      <dgm:spPr/>
    </dgm:pt>
    <dgm:pt modelId="{9DD949AE-DCDF-4F60-AA14-78991F84DBEE}" type="pres">
      <dgm:prSet presAssocID="{4D2B6B09-C943-43D4-938D-658683FC805C}" presName="composite" presStyleCnt="0"/>
      <dgm:spPr/>
    </dgm:pt>
    <dgm:pt modelId="{BC7C0C52-A7A7-4500-98F5-3F9F0909FAD7}" type="pres">
      <dgm:prSet presAssocID="{4D2B6B09-C943-43D4-938D-658683FC80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A9F5F6-4452-4735-82A1-B3BC47B76217}" type="pres">
      <dgm:prSet presAssocID="{4D2B6B09-C943-43D4-938D-658683FC805C}" presName="parSh" presStyleLbl="node1" presStyleIdx="0" presStyleCnt="3"/>
      <dgm:spPr/>
    </dgm:pt>
    <dgm:pt modelId="{8CC868B2-4DC4-4BF1-8501-1089B02A1148}" type="pres">
      <dgm:prSet presAssocID="{4D2B6B09-C943-43D4-938D-658683FC805C}" presName="desTx" presStyleLbl="fgAcc1" presStyleIdx="0" presStyleCnt="3">
        <dgm:presLayoutVars>
          <dgm:bulletEnabled val="1"/>
        </dgm:presLayoutVars>
      </dgm:prSet>
      <dgm:spPr/>
    </dgm:pt>
    <dgm:pt modelId="{82992F21-F68A-4683-9A95-9512B89F926E}" type="pres">
      <dgm:prSet presAssocID="{0E3A4606-14CE-4084-809B-A06655F6CD9D}" presName="sibTrans" presStyleLbl="sibTrans2D1" presStyleIdx="0" presStyleCnt="2"/>
      <dgm:spPr/>
    </dgm:pt>
    <dgm:pt modelId="{35821210-3395-4745-8F2A-8C1C7B1D99BA}" type="pres">
      <dgm:prSet presAssocID="{0E3A4606-14CE-4084-809B-A06655F6CD9D}" presName="connTx" presStyleLbl="sibTrans2D1" presStyleIdx="0" presStyleCnt="2"/>
      <dgm:spPr/>
    </dgm:pt>
    <dgm:pt modelId="{82952498-8525-4084-A042-303DB2ECC8E2}" type="pres">
      <dgm:prSet presAssocID="{9A2599A1-82C7-4923-ABC5-1D20E11C6C0A}" presName="composite" presStyleCnt="0"/>
      <dgm:spPr/>
    </dgm:pt>
    <dgm:pt modelId="{8163B483-0F8A-430A-9D46-AE3C8F282C13}" type="pres">
      <dgm:prSet presAssocID="{9A2599A1-82C7-4923-ABC5-1D20E11C6C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A2AD624-EDAD-4E62-9589-2834C99178C4}" type="pres">
      <dgm:prSet presAssocID="{9A2599A1-82C7-4923-ABC5-1D20E11C6C0A}" presName="parSh" presStyleLbl="node1" presStyleIdx="1" presStyleCnt="3"/>
      <dgm:spPr/>
    </dgm:pt>
    <dgm:pt modelId="{631B3C31-EDCA-48D2-A93D-4E6E2F258F96}" type="pres">
      <dgm:prSet presAssocID="{9A2599A1-82C7-4923-ABC5-1D20E11C6C0A}" presName="desTx" presStyleLbl="fgAcc1" presStyleIdx="1" presStyleCnt="3">
        <dgm:presLayoutVars>
          <dgm:bulletEnabled val="1"/>
        </dgm:presLayoutVars>
      </dgm:prSet>
      <dgm:spPr/>
    </dgm:pt>
    <dgm:pt modelId="{9B18DD39-C21F-4383-B394-285DDE1AE810}" type="pres">
      <dgm:prSet presAssocID="{0E5D3D9F-BE21-4697-A4E4-81DE52283C51}" presName="sibTrans" presStyleLbl="sibTrans2D1" presStyleIdx="1" presStyleCnt="2"/>
      <dgm:spPr/>
    </dgm:pt>
    <dgm:pt modelId="{D11579D4-166D-4304-A449-BBFB07B8BF1A}" type="pres">
      <dgm:prSet presAssocID="{0E5D3D9F-BE21-4697-A4E4-81DE52283C51}" presName="connTx" presStyleLbl="sibTrans2D1" presStyleIdx="1" presStyleCnt="2"/>
      <dgm:spPr/>
    </dgm:pt>
    <dgm:pt modelId="{8C08E1BA-16FD-4537-9B45-78E4827A13E8}" type="pres">
      <dgm:prSet presAssocID="{8A56AC24-C994-4DB8-B76A-9C32DC2A068C}" presName="composite" presStyleCnt="0"/>
      <dgm:spPr/>
    </dgm:pt>
    <dgm:pt modelId="{41CC1E0F-8B57-4088-B9A8-9E99BB55817C}" type="pres">
      <dgm:prSet presAssocID="{8A56AC24-C994-4DB8-B76A-9C32DC2A068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BD3901-12BD-4BAD-B687-861DDE4A832A}" type="pres">
      <dgm:prSet presAssocID="{8A56AC24-C994-4DB8-B76A-9C32DC2A068C}" presName="parSh" presStyleLbl="node1" presStyleIdx="2" presStyleCnt="3"/>
      <dgm:spPr/>
    </dgm:pt>
    <dgm:pt modelId="{B8512832-8600-4FDA-B4C3-CBB064669FAA}" type="pres">
      <dgm:prSet presAssocID="{8A56AC24-C994-4DB8-B76A-9C32DC2A068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907D804-54AC-4649-9543-6DA16FF3324E}" srcId="{723ED3DC-6A9F-416B-BD8C-9B4422A8D494}" destId="{B50437AE-C07A-41B1-84E0-47A4854010B2}" srcOrd="2" destOrd="0" parTransId="{4F638706-A8B6-4A24-A3DA-96A7F73C3796}" sibTransId="{D2C4DA30-F20A-4398-A780-9AEFE8162F7D}"/>
    <dgm:cxn modelId="{25B2DE0F-A7D5-4953-8FB7-9A5190E9B97C}" type="presOf" srcId="{4B35CC87-36A0-4E89-A523-DCDEEE3EDB10}" destId="{57FBBE53-1278-4EEF-88B9-6A93705F4A04}" srcOrd="0" destOrd="0" presId="urn:microsoft.com/office/officeart/2005/8/layout/process3"/>
    <dgm:cxn modelId="{FF9AEE1C-4C53-4C0A-9D30-6CD343047578}" srcId="{4D2B6B09-C943-43D4-938D-658683FC805C}" destId="{8453F5CA-617A-4EF4-87C5-AA32466789D2}" srcOrd="2" destOrd="0" parTransId="{BA0E113C-5258-43C0-B9AC-08B4CB793902}" sibTransId="{175AD5D9-34CA-4367-9130-101096F09ED9}"/>
    <dgm:cxn modelId="{FA1F311D-A2AA-43C2-AAF2-597ECD4648D7}" srcId="{723ED3DC-6A9F-416B-BD8C-9B4422A8D494}" destId="{C0C24E4F-60E3-4455-A419-2F4A06CD0BB5}" srcOrd="1" destOrd="0" parTransId="{ED08323E-8983-4F69-93A4-B7823EFE069C}" sibTransId="{FCFA23F5-FA4F-4EB4-87C3-0CF56D940080}"/>
    <dgm:cxn modelId="{346AEA1F-CA62-4B21-815B-3DFD59DBBDF9}" type="presOf" srcId="{17E28A36-DEB7-46DA-901D-D365925FB282}" destId="{B8512832-8600-4FDA-B4C3-CBB064669FAA}" srcOrd="0" destOrd="0" presId="urn:microsoft.com/office/officeart/2005/8/layout/process3"/>
    <dgm:cxn modelId="{C7709522-0036-42F6-B6FA-3D5C3D569709}" srcId="{8A56AC24-C994-4DB8-B76A-9C32DC2A068C}" destId="{17E28A36-DEB7-46DA-901D-D365925FB282}" srcOrd="0" destOrd="0" parTransId="{01D7E251-D312-4962-8690-AC7ABB781D22}" sibTransId="{27E100B4-9DB9-4FEE-96D7-119C93ED8C19}"/>
    <dgm:cxn modelId="{AA2DC922-F8DC-4D04-AB02-28AC7D49A400}" type="presOf" srcId="{67D20669-311D-43B3-A08A-DAC83389DE9F}" destId="{631B3C31-EDCA-48D2-A93D-4E6E2F258F96}" srcOrd="0" destOrd="4" presId="urn:microsoft.com/office/officeart/2005/8/layout/process3"/>
    <dgm:cxn modelId="{159E8A23-1D0E-4F36-8F35-DC30228DCC88}" type="presOf" srcId="{0E5D3D9F-BE21-4697-A4E4-81DE52283C51}" destId="{9B18DD39-C21F-4383-B394-285DDE1AE810}" srcOrd="0" destOrd="0" presId="urn:microsoft.com/office/officeart/2005/8/layout/process3"/>
    <dgm:cxn modelId="{AC917E28-F5C4-4DE3-9C91-026F793F16F2}" type="presOf" srcId="{4F7FF9F4-2B73-4DFE-8FA0-0B49EBD8D2F8}" destId="{B8512832-8600-4FDA-B4C3-CBB064669FAA}" srcOrd="0" destOrd="1" presId="urn:microsoft.com/office/officeart/2005/8/layout/process3"/>
    <dgm:cxn modelId="{5C8E2F2D-507E-4E78-A840-CA3A9803FE92}" type="presOf" srcId="{8A56AC24-C994-4DB8-B76A-9C32DC2A068C}" destId="{B9BD3901-12BD-4BAD-B687-861DDE4A832A}" srcOrd="1" destOrd="0" presId="urn:microsoft.com/office/officeart/2005/8/layout/process3"/>
    <dgm:cxn modelId="{2AE18236-C81C-4619-B1C7-38070E1BF4CB}" type="presOf" srcId="{8453F5CA-617A-4EF4-87C5-AA32466789D2}" destId="{8CC868B2-4DC4-4BF1-8501-1089B02A1148}" srcOrd="0" destOrd="2" presId="urn:microsoft.com/office/officeart/2005/8/layout/process3"/>
    <dgm:cxn modelId="{DE091B38-1800-4921-B30F-189D47E30431}" type="presOf" srcId="{0E5D3D9F-BE21-4697-A4E4-81DE52283C51}" destId="{D11579D4-166D-4304-A449-BBFB07B8BF1A}" srcOrd="1" destOrd="0" presId="urn:microsoft.com/office/officeart/2005/8/layout/process3"/>
    <dgm:cxn modelId="{9D0B1F45-39EC-428E-8D4F-54D0608DEC99}" type="presOf" srcId="{8A56AC24-C994-4DB8-B76A-9C32DC2A068C}" destId="{41CC1E0F-8B57-4088-B9A8-9E99BB55817C}" srcOrd="0" destOrd="0" presId="urn:microsoft.com/office/officeart/2005/8/layout/process3"/>
    <dgm:cxn modelId="{FE9C8548-06EC-4278-9568-524C608B77C8}" type="presOf" srcId="{C0C24E4F-60E3-4455-A419-2F4A06CD0BB5}" destId="{631B3C31-EDCA-48D2-A93D-4E6E2F258F96}" srcOrd="0" destOrd="2" presId="urn:microsoft.com/office/officeart/2005/8/layout/process3"/>
    <dgm:cxn modelId="{5847B648-4BF9-428C-9416-6AB4A02A28C1}" type="presOf" srcId="{757D0291-D64C-4073-9172-4F1B6B2F6317}" destId="{8CC868B2-4DC4-4BF1-8501-1089B02A1148}" srcOrd="0" destOrd="1" presId="urn:microsoft.com/office/officeart/2005/8/layout/process3"/>
    <dgm:cxn modelId="{3B3A374A-6480-4B92-A0D3-2622881F3DCA}" srcId="{4B35CC87-36A0-4E89-A523-DCDEEE3EDB10}" destId="{4D2B6B09-C943-43D4-938D-658683FC805C}" srcOrd="0" destOrd="0" parTransId="{2211F9DE-D7B4-4BE9-A32F-7BD599A3A824}" sibTransId="{0E3A4606-14CE-4084-809B-A06655F6CD9D}"/>
    <dgm:cxn modelId="{646F1C5E-BA9A-4AE4-98CA-E37E2E7A0A03}" type="presOf" srcId="{9A2599A1-82C7-4923-ABC5-1D20E11C6C0A}" destId="{8163B483-0F8A-430A-9D46-AE3C8F282C13}" srcOrd="0" destOrd="0" presId="urn:microsoft.com/office/officeart/2005/8/layout/process3"/>
    <dgm:cxn modelId="{F32FB461-6D3C-4CDA-B8AA-A03256732A81}" type="presOf" srcId="{0E3A4606-14CE-4084-809B-A06655F6CD9D}" destId="{82992F21-F68A-4683-9A95-9512B89F926E}" srcOrd="0" destOrd="0" presId="urn:microsoft.com/office/officeart/2005/8/layout/process3"/>
    <dgm:cxn modelId="{F8F2E47F-1CF5-4ABD-B6D7-7FD8E90F6B85}" srcId="{17E28A36-DEB7-46DA-901D-D365925FB282}" destId="{E758ABA8-FFBF-49B3-9813-8A7791823469}" srcOrd="1" destOrd="0" parTransId="{90F02E0B-00D8-4AD4-A394-B12699460B73}" sibTransId="{9D97D2AE-77A2-4394-ADC9-EE0267E9AC1D}"/>
    <dgm:cxn modelId="{6CD4BE86-9135-4A55-A367-FE0EEE5F6D54}" type="presOf" srcId="{0F77070F-A628-48FB-8791-2FDAE95F8EB3}" destId="{8CC868B2-4DC4-4BF1-8501-1089B02A1148}" srcOrd="0" destOrd="0" presId="urn:microsoft.com/office/officeart/2005/8/layout/process3"/>
    <dgm:cxn modelId="{AC0D7A94-8471-4D10-8AB4-F30C576AAD32}" type="presOf" srcId="{DFCEC1AE-2F79-40DD-BCAE-656F0267B97F}" destId="{B8512832-8600-4FDA-B4C3-CBB064669FAA}" srcOrd="0" destOrd="3" presId="urn:microsoft.com/office/officeart/2005/8/layout/process3"/>
    <dgm:cxn modelId="{461F6297-6094-49D2-A336-CF00A89131F5}" type="presOf" srcId="{4D2B6B09-C943-43D4-938D-658683FC805C}" destId="{BC7C0C52-A7A7-4500-98F5-3F9F0909FAD7}" srcOrd="0" destOrd="0" presId="urn:microsoft.com/office/officeart/2005/8/layout/process3"/>
    <dgm:cxn modelId="{EB4CAF98-24FB-478A-92E2-B36E34DD9612}" type="presOf" srcId="{B50437AE-C07A-41B1-84E0-47A4854010B2}" destId="{631B3C31-EDCA-48D2-A93D-4E6E2F258F96}" srcOrd="0" destOrd="3" presId="urn:microsoft.com/office/officeart/2005/8/layout/process3"/>
    <dgm:cxn modelId="{122FBA9B-C403-4417-9808-4379DDDBA835}" srcId="{4D2B6B09-C943-43D4-938D-658683FC805C}" destId="{757D0291-D64C-4073-9172-4F1B6B2F6317}" srcOrd="1" destOrd="0" parTransId="{F89DE27F-DF2A-4372-9878-6291D1AB8FB8}" sibTransId="{33A0A816-7783-4DD0-9E92-6C69E9A126D8}"/>
    <dgm:cxn modelId="{3507ACA0-F41E-40F8-8F1D-5DCF94118619}" type="presOf" srcId="{9A2599A1-82C7-4923-ABC5-1D20E11C6C0A}" destId="{9A2AD624-EDAD-4E62-9589-2834C99178C4}" srcOrd="1" destOrd="0" presId="urn:microsoft.com/office/officeart/2005/8/layout/process3"/>
    <dgm:cxn modelId="{1D8EC6A8-B732-46F4-A1F0-639195D2D2B4}" srcId="{723ED3DC-6A9F-416B-BD8C-9B4422A8D494}" destId="{EF947FE6-9DD0-45A5-BBE2-0EAB03F811CB}" srcOrd="0" destOrd="0" parTransId="{744B6A79-5017-4019-BEFB-96D6B925BE18}" sibTransId="{ABE6FF19-A24B-4436-86E3-BAB03EB67BA4}"/>
    <dgm:cxn modelId="{DB226DAB-CCD8-4759-BDBA-B212125CCDA4}" type="presOf" srcId="{723ED3DC-6A9F-416B-BD8C-9B4422A8D494}" destId="{631B3C31-EDCA-48D2-A93D-4E6E2F258F96}" srcOrd="0" destOrd="0" presId="urn:microsoft.com/office/officeart/2005/8/layout/process3"/>
    <dgm:cxn modelId="{339A70BC-20E9-4BCC-AB7E-A392A8AC9373}" srcId="{4D2B6B09-C943-43D4-938D-658683FC805C}" destId="{0F77070F-A628-48FB-8791-2FDAE95F8EB3}" srcOrd="0" destOrd="0" parTransId="{FB7CFE0D-BEA7-4D4F-9332-D861A94B02E0}" sibTransId="{5A4A378E-AC38-4CA9-8B67-B00763154788}"/>
    <dgm:cxn modelId="{ED1F1FC1-05C5-40F9-92E9-764D4FCB7D0B}" type="presOf" srcId="{0E3A4606-14CE-4084-809B-A06655F6CD9D}" destId="{35821210-3395-4745-8F2A-8C1C7B1D99BA}" srcOrd="1" destOrd="0" presId="urn:microsoft.com/office/officeart/2005/8/layout/process3"/>
    <dgm:cxn modelId="{3F8EEFC2-278C-468A-89DF-1605AB85FBE8}" srcId="{9A2599A1-82C7-4923-ABC5-1D20E11C6C0A}" destId="{723ED3DC-6A9F-416B-BD8C-9B4422A8D494}" srcOrd="0" destOrd="0" parTransId="{BFB72F66-D271-43CF-AAC1-76698B0773DB}" sibTransId="{CA8999F2-4DD5-48C1-8674-D2745B31BBD2}"/>
    <dgm:cxn modelId="{6190CFC4-4A1A-47EE-A504-83866B4A69DB}" type="presOf" srcId="{E758ABA8-FFBF-49B3-9813-8A7791823469}" destId="{B8512832-8600-4FDA-B4C3-CBB064669FAA}" srcOrd="0" destOrd="2" presId="urn:microsoft.com/office/officeart/2005/8/layout/process3"/>
    <dgm:cxn modelId="{247607C6-7476-4B3E-8BE5-9FD7C4E02B93}" srcId="{17E28A36-DEB7-46DA-901D-D365925FB282}" destId="{4F7FF9F4-2B73-4DFE-8FA0-0B49EBD8D2F8}" srcOrd="0" destOrd="0" parTransId="{B7E8EEE0-3828-416D-9DC0-09D642DA506A}" sibTransId="{688EEC99-C2DF-440D-8550-2ACF263DD161}"/>
    <dgm:cxn modelId="{09FF8BC8-98C1-41EA-B459-DDABD530D4FE}" srcId="{4B35CC87-36A0-4E89-A523-DCDEEE3EDB10}" destId="{9A2599A1-82C7-4923-ABC5-1D20E11C6C0A}" srcOrd="1" destOrd="0" parTransId="{1F8B4D15-A291-4C1B-B6C2-BF533890D7D6}" sibTransId="{0E5D3D9F-BE21-4697-A4E4-81DE52283C51}"/>
    <dgm:cxn modelId="{9B7821CC-88CE-4051-904C-8888C47BDDFE}" type="presOf" srcId="{4D2B6B09-C943-43D4-938D-658683FC805C}" destId="{82A9F5F6-4452-4735-82A1-B3BC47B76217}" srcOrd="1" destOrd="0" presId="urn:microsoft.com/office/officeart/2005/8/layout/process3"/>
    <dgm:cxn modelId="{8C244FD8-7FED-4EB7-A796-79E7321A55E3}" srcId="{723ED3DC-6A9F-416B-BD8C-9B4422A8D494}" destId="{67D20669-311D-43B3-A08A-DAC83389DE9F}" srcOrd="3" destOrd="0" parTransId="{D5A03BF8-B92D-4AD5-A09E-8C9CC97A4422}" sibTransId="{F333C7AF-A9FA-4C1F-9797-C508F97C455E}"/>
    <dgm:cxn modelId="{9151B1E5-9BA4-445B-AB3A-AFD6C14CE147}" type="presOf" srcId="{EF947FE6-9DD0-45A5-BBE2-0EAB03F811CB}" destId="{631B3C31-EDCA-48D2-A93D-4E6E2F258F96}" srcOrd="0" destOrd="1" presId="urn:microsoft.com/office/officeart/2005/8/layout/process3"/>
    <dgm:cxn modelId="{2ACDB3EB-AFBE-4972-9998-E64B5110DAAA}" srcId="{4B35CC87-36A0-4E89-A523-DCDEEE3EDB10}" destId="{8A56AC24-C994-4DB8-B76A-9C32DC2A068C}" srcOrd="2" destOrd="0" parTransId="{AB88E49D-383F-46AB-95F2-E4279112A777}" sibTransId="{35728296-B5C5-433C-8056-C4727A482510}"/>
    <dgm:cxn modelId="{DAE5BCFB-23F9-4B5F-A8CC-687C44725BAE}" srcId="{17E28A36-DEB7-46DA-901D-D365925FB282}" destId="{DFCEC1AE-2F79-40DD-BCAE-656F0267B97F}" srcOrd="2" destOrd="0" parTransId="{6006F3E5-DC96-47C5-8B47-F2B6BFD94414}" sibTransId="{089E9B83-777E-4E3A-BA47-0B48189AC802}"/>
    <dgm:cxn modelId="{771A2143-284E-4784-9E22-E8107A83A3ED}" type="presParOf" srcId="{57FBBE53-1278-4EEF-88B9-6A93705F4A04}" destId="{9DD949AE-DCDF-4F60-AA14-78991F84DBEE}" srcOrd="0" destOrd="0" presId="urn:microsoft.com/office/officeart/2005/8/layout/process3"/>
    <dgm:cxn modelId="{97CDDFD1-E284-4557-B250-9EE60FC8C167}" type="presParOf" srcId="{9DD949AE-DCDF-4F60-AA14-78991F84DBEE}" destId="{BC7C0C52-A7A7-4500-98F5-3F9F0909FAD7}" srcOrd="0" destOrd="0" presId="urn:microsoft.com/office/officeart/2005/8/layout/process3"/>
    <dgm:cxn modelId="{269C8291-AA53-4B4F-9887-CFA3472FA18D}" type="presParOf" srcId="{9DD949AE-DCDF-4F60-AA14-78991F84DBEE}" destId="{82A9F5F6-4452-4735-82A1-B3BC47B76217}" srcOrd="1" destOrd="0" presId="urn:microsoft.com/office/officeart/2005/8/layout/process3"/>
    <dgm:cxn modelId="{885CB8CB-E24B-4BDF-8DD1-59B18755CBFE}" type="presParOf" srcId="{9DD949AE-DCDF-4F60-AA14-78991F84DBEE}" destId="{8CC868B2-4DC4-4BF1-8501-1089B02A1148}" srcOrd="2" destOrd="0" presId="urn:microsoft.com/office/officeart/2005/8/layout/process3"/>
    <dgm:cxn modelId="{2B27660F-602F-4567-B287-61C79229127D}" type="presParOf" srcId="{57FBBE53-1278-4EEF-88B9-6A93705F4A04}" destId="{82992F21-F68A-4683-9A95-9512B89F926E}" srcOrd="1" destOrd="0" presId="urn:microsoft.com/office/officeart/2005/8/layout/process3"/>
    <dgm:cxn modelId="{AD7BFFAC-496B-4005-A9D1-5BA618F0C18D}" type="presParOf" srcId="{82992F21-F68A-4683-9A95-9512B89F926E}" destId="{35821210-3395-4745-8F2A-8C1C7B1D99BA}" srcOrd="0" destOrd="0" presId="urn:microsoft.com/office/officeart/2005/8/layout/process3"/>
    <dgm:cxn modelId="{671A6767-EEE3-4F6E-8320-F8DF7498B59D}" type="presParOf" srcId="{57FBBE53-1278-4EEF-88B9-6A93705F4A04}" destId="{82952498-8525-4084-A042-303DB2ECC8E2}" srcOrd="2" destOrd="0" presId="urn:microsoft.com/office/officeart/2005/8/layout/process3"/>
    <dgm:cxn modelId="{D1388C9B-4A4F-4BDE-B4E0-D5DE7073039D}" type="presParOf" srcId="{82952498-8525-4084-A042-303DB2ECC8E2}" destId="{8163B483-0F8A-430A-9D46-AE3C8F282C13}" srcOrd="0" destOrd="0" presId="urn:microsoft.com/office/officeart/2005/8/layout/process3"/>
    <dgm:cxn modelId="{A74D10E6-CBB0-46EF-B3EC-7FA1121CDF7F}" type="presParOf" srcId="{82952498-8525-4084-A042-303DB2ECC8E2}" destId="{9A2AD624-EDAD-4E62-9589-2834C99178C4}" srcOrd="1" destOrd="0" presId="urn:microsoft.com/office/officeart/2005/8/layout/process3"/>
    <dgm:cxn modelId="{7E807E3D-5AFB-4EF1-B903-131112E88B65}" type="presParOf" srcId="{82952498-8525-4084-A042-303DB2ECC8E2}" destId="{631B3C31-EDCA-48D2-A93D-4E6E2F258F96}" srcOrd="2" destOrd="0" presId="urn:microsoft.com/office/officeart/2005/8/layout/process3"/>
    <dgm:cxn modelId="{0178458E-5744-4A92-BC7D-9F0F8007FEF3}" type="presParOf" srcId="{57FBBE53-1278-4EEF-88B9-6A93705F4A04}" destId="{9B18DD39-C21F-4383-B394-285DDE1AE810}" srcOrd="3" destOrd="0" presId="urn:microsoft.com/office/officeart/2005/8/layout/process3"/>
    <dgm:cxn modelId="{75EAE66E-7300-4868-82DB-979D49B7535F}" type="presParOf" srcId="{9B18DD39-C21F-4383-B394-285DDE1AE810}" destId="{D11579D4-166D-4304-A449-BBFB07B8BF1A}" srcOrd="0" destOrd="0" presId="urn:microsoft.com/office/officeart/2005/8/layout/process3"/>
    <dgm:cxn modelId="{C7A20AFA-9222-43F4-8FF6-B1C2ADBB70CA}" type="presParOf" srcId="{57FBBE53-1278-4EEF-88B9-6A93705F4A04}" destId="{8C08E1BA-16FD-4537-9B45-78E4827A13E8}" srcOrd="4" destOrd="0" presId="urn:microsoft.com/office/officeart/2005/8/layout/process3"/>
    <dgm:cxn modelId="{CBE690FE-BC49-40D9-B4C0-AC820852DB60}" type="presParOf" srcId="{8C08E1BA-16FD-4537-9B45-78E4827A13E8}" destId="{41CC1E0F-8B57-4088-B9A8-9E99BB55817C}" srcOrd="0" destOrd="0" presId="urn:microsoft.com/office/officeart/2005/8/layout/process3"/>
    <dgm:cxn modelId="{1707189F-4D0F-40E5-B484-946AE576A470}" type="presParOf" srcId="{8C08E1BA-16FD-4537-9B45-78E4827A13E8}" destId="{B9BD3901-12BD-4BAD-B687-861DDE4A832A}" srcOrd="1" destOrd="0" presId="urn:microsoft.com/office/officeart/2005/8/layout/process3"/>
    <dgm:cxn modelId="{A81F643F-20DF-491B-953C-27AD9087B9FC}" type="presParOf" srcId="{8C08E1BA-16FD-4537-9B45-78E4827A13E8}" destId="{B8512832-8600-4FDA-B4C3-CBB064669FA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F5F6-4452-4735-82A1-B3BC47B76217}">
      <dsp:nvSpPr>
        <dsp:cNvPr id="0" name=""/>
        <dsp:cNvSpPr/>
      </dsp:nvSpPr>
      <dsp:spPr>
        <a:xfrm>
          <a:off x="1328" y="425380"/>
          <a:ext cx="1669286" cy="10015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 err="1"/>
            <a:t>Website</a:t>
          </a:r>
          <a:r>
            <a:rPr lang="fi-FI" sz="1500" kern="1200" dirty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 err="1"/>
            <a:t>Node</a:t>
          </a:r>
          <a:r>
            <a:rPr lang="fi-FI" sz="1500" kern="1200" dirty="0"/>
            <a:t>-Red </a:t>
          </a:r>
        </a:p>
      </dsp:txBody>
      <dsp:txXfrm>
        <a:off x="1328" y="425380"/>
        <a:ext cx="1669286" cy="667714"/>
      </dsp:txXfrm>
    </dsp:sp>
    <dsp:sp modelId="{8CC868B2-4DC4-4BF1-8501-1089B02A1148}">
      <dsp:nvSpPr>
        <dsp:cNvPr id="0" name=""/>
        <dsp:cNvSpPr/>
      </dsp:nvSpPr>
      <dsp:spPr>
        <a:xfrm>
          <a:off x="343230" y="1093094"/>
          <a:ext cx="1669286" cy="250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List</a:t>
          </a:r>
          <a:r>
            <a:rPr lang="fi-FI" sz="1500" kern="1200" dirty="0"/>
            <a:t> of: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Websites</a:t>
          </a:r>
          <a:endParaRPr lang="fi-FI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Variables</a:t>
          </a:r>
          <a:r>
            <a:rPr lang="fi-FI" sz="1500" kern="1200" dirty="0"/>
            <a:t>, </a:t>
          </a:r>
          <a:r>
            <a:rPr lang="fi-FI" sz="1500" kern="1200" dirty="0" err="1"/>
            <a:t>example</a:t>
          </a:r>
          <a:r>
            <a:rPr lang="fi-FI" sz="1500" kern="1200" dirty="0"/>
            <a:t> ”</a:t>
          </a:r>
          <a:r>
            <a:rPr lang="fi-FI" sz="1500" kern="1200" dirty="0" err="1"/>
            <a:t>Iguana</a:t>
          </a:r>
          <a:r>
            <a:rPr lang="fi-FI" sz="1500" kern="1200" dirty="0"/>
            <a:t>”</a:t>
          </a:r>
        </a:p>
      </dsp:txBody>
      <dsp:txXfrm>
        <a:off x="392122" y="1141986"/>
        <a:ext cx="1571502" cy="2406466"/>
      </dsp:txXfrm>
    </dsp:sp>
    <dsp:sp modelId="{82992F21-F68A-4683-9A95-9512B89F926E}">
      <dsp:nvSpPr>
        <dsp:cNvPr id="0" name=""/>
        <dsp:cNvSpPr/>
      </dsp:nvSpPr>
      <dsp:spPr>
        <a:xfrm>
          <a:off x="1923672" y="551435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200" kern="1200"/>
        </a:p>
      </dsp:txBody>
      <dsp:txXfrm>
        <a:off x="1923672" y="634556"/>
        <a:ext cx="411801" cy="249362"/>
      </dsp:txXfrm>
    </dsp:sp>
    <dsp:sp modelId="{9A2AD624-EDAD-4E62-9589-2834C99178C4}">
      <dsp:nvSpPr>
        <dsp:cNvPr id="0" name=""/>
        <dsp:cNvSpPr/>
      </dsp:nvSpPr>
      <dsp:spPr>
        <a:xfrm>
          <a:off x="2682846" y="425380"/>
          <a:ext cx="1669286" cy="1001572"/>
        </a:xfrm>
        <a:prstGeom prst="roundRect">
          <a:avLst>
            <a:gd name="adj" fmla="val 10000"/>
          </a:avLst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 err="1"/>
            <a:t>Automated</a:t>
          </a:r>
          <a:r>
            <a:rPr lang="fi-FI" sz="1500" kern="1200" dirty="0"/>
            <a:t> data </a:t>
          </a:r>
          <a:r>
            <a:rPr lang="fi-FI" sz="1500" kern="1200" dirty="0" err="1"/>
            <a:t>mining</a:t>
          </a:r>
          <a:endParaRPr lang="fi-FI" sz="1500" kern="1200" dirty="0"/>
        </a:p>
      </dsp:txBody>
      <dsp:txXfrm>
        <a:off x="2682846" y="425380"/>
        <a:ext cx="1669286" cy="667714"/>
      </dsp:txXfrm>
    </dsp:sp>
    <dsp:sp modelId="{631B3C31-EDCA-48D2-A93D-4E6E2F258F96}">
      <dsp:nvSpPr>
        <dsp:cNvPr id="0" name=""/>
        <dsp:cNvSpPr/>
      </dsp:nvSpPr>
      <dsp:spPr>
        <a:xfrm>
          <a:off x="3024748" y="1093094"/>
          <a:ext cx="1669286" cy="250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080030"/>
              <a:satOff val="150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Collect</a:t>
          </a:r>
          <a:r>
            <a:rPr lang="fi-FI" sz="1500" kern="1200" dirty="0"/>
            <a:t> </a:t>
          </a:r>
          <a:r>
            <a:rPr lang="fi-FI" sz="1500" kern="1200" dirty="0" err="1"/>
            <a:t>all</a:t>
          </a:r>
          <a:r>
            <a:rPr lang="fi-FI" sz="1500" kern="1200" dirty="0"/>
            <a:t> data </a:t>
          </a:r>
          <a:r>
            <a:rPr lang="fi-FI" sz="1500" kern="1200" dirty="0" err="1"/>
            <a:t>that</a:t>
          </a:r>
          <a:r>
            <a:rPr lang="fi-FI" sz="1500" kern="1200" dirty="0"/>
            <a:t> </a:t>
          </a:r>
          <a:r>
            <a:rPr lang="fi-FI" sz="1500" kern="1200" dirty="0" err="1"/>
            <a:t>includes</a:t>
          </a:r>
          <a:r>
            <a:rPr lang="fi-FI" sz="1500" kern="1200" dirty="0"/>
            <a:t> ”</a:t>
          </a:r>
          <a:r>
            <a:rPr lang="fi-FI" sz="1500" kern="1200" dirty="0" err="1"/>
            <a:t>Iguana</a:t>
          </a:r>
          <a:r>
            <a:rPr lang="fi-FI" sz="1500" kern="1200" dirty="0"/>
            <a:t>” </a:t>
          </a:r>
          <a:r>
            <a:rPr lang="fi-FI" sz="1500" kern="1200" dirty="0" err="1"/>
            <a:t>from</a:t>
          </a:r>
          <a:r>
            <a:rPr lang="fi-FI" sz="1500" kern="1200" dirty="0"/>
            <a:t> </a:t>
          </a:r>
          <a:r>
            <a:rPr lang="fi-FI" sz="1500" kern="1200" dirty="0" err="1"/>
            <a:t>list</a:t>
          </a:r>
          <a:r>
            <a:rPr lang="fi-FI" sz="1500" kern="1200" dirty="0"/>
            <a:t> of </a:t>
          </a:r>
          <a:r>
            <a:rPr lang="fi-FI" sz="1500" kern="1200" dirty="0" err="1"/>
            <a:t>websites</a:t>
          </a:r>
          <a:endParaRPr lang="fi-FI" sz="1500" kern="1200" dirty="0"/>
        </a:p>
      </dsp:txBody>
      <dsp:txXfrm>
        <a:off x="3073640" y="1141986"/>
        <a:ext cx="1571502" cy="2406466"/>
      </dsp:txXfrm>
    </dsp:sp>
    <dsp:sp modelId="{9B18DD39-C21F-4383-B394-285DDE1AE810}">
      <dsp:nvSpPr>
        <dsp:cNvPr id="0" name=""/>
        <dsp:cNvSpPr/>
      </dsp:nvSpPr>
      <dsp:spPr>
        <a:xfrm>
          <a:off x="4605191" y="551435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200" kern="1200"/>
        </a:p>
      </dsp:txBody>
      <dsp:txXfrm>
        <a:off x="4605191" y="634556"/>
        <a:ext cx="411801" cy="249362"/>
      </dsp:txXfrm>
    </dsp:sp>
    <dsp:sp modelId="{B9BD3901-12BD-4BAD-B687-861DDE4A832A}">
      <dsp:nvSpPr>
        <dsp:cNvPr id="0" name=""/>
        <dsp:cNvSpPr/>
      </dsp:nvSpPr>
      <dsp:spPr>
        <a:xfrm>
          <a:off x="5364364" y="425380"/>
          <a:ext cx="1669286" cy="1001572"/>
        </a:xfrm>
        <a:prstGeom prst="roundRect">
          <a:avLst>
            <a:gd name="adj" fmla="val 10000"/>
          </a:avLst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/>
            <a:t>NLP</a:t>
          </a:r>
        </a:p>
      </dsp:txBody>
      <dsp:txXfrm>
        <a:off x="5364364" y="425380"/>
        <a:ext cx="1669286" cy="667714"/>
      </dsp:txXfrm>
    </dsp:sp>
    <dsp:sp modelId="{B8512832-8600-4FDA-B4C3-CBB064669FAA}">
      <dsp:nvSpPr>
        <dsp:cNvPr id="0" name=""/>
        <dsp:cNvSpPr/>
      </dsp:nvSpPr>
      <dsp:spPr>
        <a:xfrm>
          <a:off x="5706266" y="1093094"/>
          <a:ext cx="1669286" cy="250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160060"/>
              <a:satOff val="301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Model</a:t>
          </a:r>
          <a:r>
            <a:rPr lang="fi-FI" sz="1500" kern="1200" dirty="0"/>
            <a:t> 1: </a:t>
          </a:r>
          <a:r>
            <a:rPr lang="fi-FI" sz="1500" kern="1200" dirty="0" err="1"/>
            <a:t>Checks</a:t>
          </a:r>
          <a:r>
            <a:rPr lang="fi-FI" sz="1500" kern="1200" dirty="0"/>
            <a:t> </a:t>
          </a:r>
          <a:r>
            <a:rPr lang="fi-FI" sz="1500" kern="1200" dirty="0" err="1"/>
            <a:t>if</a:t>
          </a:r>
          <a:r>
            <a:rPr lang="fi-FI" sz="1500" kern="1200" dirty="0"/>
            <a:t> </a:t>
          </a:r>
          <a:r>
            <a:rPr lang="fi-FI" sz="1500" kern="1200" dirty="0" err="1"/>
            <a:t>the</a:t>
          </a:r>
          <a:r>
            <a:rPr lang="fi-FI" sz="1500" kern="1200" dirty="0"/>
            <a:t> </a:t>
          </a:r>
          <a:r>
            <a:rPr lang="fi-FI" sz="1500" kern="1200" dirty="0" err="1"/>
            <a:t>advert</a:t>
          </a:r>
          <a:r>
            <a:rPr lang="fi-FI" sz="1500" kern="1200" dirty="0"/>
            <a:t> is </a:t>
          </a:r>
          <a:r>
            <a:rPr lang="fi-FI" sz="1500" kern="1200" dirty="0" err="1"/>
            <a:t>authentic</a:t>
          </a:r>
          <a:r>
            <a:rPr lang="fi-FI" sz="1500" kern="1200" dirty="0"/>
            <a:t> </a:t>
          </a:r>
          <a:r>
            <a:rPr lang="fi-FI" sz="1500" kern="1200" dirty="0" err="1"/>
            <a:t>or</a:t>
          </a:r>
          <a:r>
            <a:rPr lang="fi-FI" sz="1500" kern="1200" dirty="0"/>
            <a:t> </a:t>
          </a:r>
          <a:r>
            <a:rPr lang="fi-FI" sz="1500" kern="1200" dirty="0" err="1"/>
            <a:t>not</a:t>
          </a:r>
          <a:endParaRPr lang="fi-FI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Model</a:t>
          </a:r>
          <a:r>
            <a:rPr lang="fi-FI" sz="1500" kern="1200" dirty="0"/>
            <a:t> 2: </a:t>
          </a:r>
          <a:r>
            <a:rPr lang="fi-FI" sz="1500" kern="1200" dirty="0" err="1"/>
            <a:t>Collects</a:t>
          </a:r>
          <a:r>
            <a:rPr lang="fi-FI" sz="1500" kern="1200" dirty="0"/>
            <a:t> data </a:t>
          </a:r>
          <a:r>
            <a:rPr lang="fi-FI" sz="1500" kern="1200" dirty="0" err="1"/>
            <a:t>from</a:t>
          </a:r>
          <a:r>
            <a:rPr lang="fi-FI" sz="1500" kern="1200" dirty="0"/>
            <a:t> </a:t>
          </a:r>
          <a:r>
            <a:rPr lang="fi-FI" sz="1500" kern="1200" dirty="0" err="1"/>
            <a:t>authentic</a:t>
          </a:r>
          <a:r>
            <a:rPr lang="fi-FI" sz="1500" kern="1200" dirty="0"/>
            <a:t> </a:t>
          </a:r>
          <a:r>
            <a:rPr lang="fi-FI" sz="1500" kern="1200" dirty="0" err="1"/>
            <a:t>adverts</a:t>
          </a:r>
          <a:endParaRPr lang="fi-FI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i-FI" sz="1500" kern="1200" dirty="0"/>
        </a:p>
      </dsp:txBody>
      <dsp:txXfrm>
        <a:off x="5755158" y="1141986"/>
        <a:ext cx="1571502" cy="2406466"/>
      </dsp:txXfrm>
    </dsp:sp>
    <dsp:sp modelId="{B26B751D-0BA9-4C5C-A002-0D3966AC3EFA}">
      <dsp:nvSpPr>
        <dsp:cNvPr id="0" name=""/>
        <dsp:cNvSpPr/>
      </dsp:nvSpPr>
      <dsp:spPr>
        <a:xfrm>
          <a:off x="7286709" y="551435"/>
          <a:ext cx="536482" cy="41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200" kern="1200"/>
        </a:p>
      </dsp:txBody>
      <dsp:txXfrm>
        <a:off x="7286709" y="634556"/>
        <a:ext cx="411801" cy="249362"/>
      </dsp:txXfrm>
    </dsp:sp>
    <dsp:sp modelId="{90AD3489-4D9C-411A-B177-74BF76B1E72F}">
      <dsp:nvSpPr>
        <dsp:cNvPr id="0" name=""/>
        <dsp:cNvSpPr/>
      </dsp:nvSpPr>
      <dsp:spPr>
        <a:xfrm>
          <a:off x="8045882" y="425380"/>
          <a:ext cx="1669286" cy="1001572"/>
        </a:xfrm>
        <a:prstGeom prst="roundRect">
          <a:avLst>
            <a:gd name="adj" fmla="val 10000"/>
          </a:avLst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 err="1"/>
            <a:t>Database</a:t>
          </a:r>
          <a:endParaRPr lang="fi-FI" sz="1500" kern="1200" dirty="0"/>
        </a:p>
      </dsp:txBody>
      <dsp:txXfrm>
        <a:off x="8045882" y="425380"/>
        <a:ext cx="1669286" cy="667714"/>
      </dsp:txXfrm>
    </dsp:sp>
    <dsp:sp modelId="{9474479E-AAE9-45D7-BE2F-5EF9FAD8494F}">
      <dsp:nvSpPr>
        <dsp:cNvPr id="0" name=""/>
        <dsp:cNvSpPr/>
      </dsp:nvSpPr>
      <dsp:spPr>
        <a:xfrm>
          <a:off x="8387784" y="1093094"/>
          <a:ext cx="1669286" cy="250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 dirty="0" err="1"/>
            <a:t>Form</a:t>
          </a:r>
          <a:r>
            <a:rPr lang="fi-FI" sz="1500" kern="1200" dirty="0"/>
            <a:t> CSV-</a:t>
          </a:r>
          <a:r>
            <a:rPr lang="fi-FI" sz="1500" kern="1200" dirty="0" err="1"/>
            <a:t>file</a:t>
          </a:r>
          <a:r>
            <a:rPr lang="fi-FI" sz="1500" kern="1200" dirty="0"/>
            <a:t> </a:t>
          </a:r>
          <a:r>
            <a:rPr lang="fi-FI" sz="1500" kern="1200" dirty="0" err="1"/>
            <a:t>from</a:t>
          </a:r>
          <a:r>
            <a:rPr lang="fi-FI" sz="1500" kern="1200" dirty="0"/>
            <a:t> </a:t>
          </a:r>
          <a:r>
            <a:rPr lang="fi-FI" sz="1500" kern="1200" dirty="0" err="1"/>
            <a:t>the</a:t>
          </a:r>
          <a:r>
            <a:rPr lang="fi-FI" sz="1500" kern="1200" dirty="0"/>
            <a:t> </a:t>
          </a:r>
          <a:r>
            <a:rPr lang="fi-FI" sz="1500" kern="1200" dirty="0" err="1"/>
            <a:t>collected</a:t>
          </a:r>
          <a:r>
            <a:rPr lang="fi-FI" sz="1500" kern="1200" dirty="0"/>
            <a:t> data </a:t>
          </a:r>
          <a:r>
            <a:rPr lang="fi-FI" sz="1500" kern="1200" dirty="0" err="1"/>
            <a:t>results</a:t>
          </a:r>
          <a:endParaRPr lang="fi-FI" sz="1500" kern="1200" dirty="0"/>
        </a:p>
      </dsp:txBody>
      <dsp:txXfrm>
        <a:off x="8436676" y="1141986"/>
        <a:ext cx="1571502" cy="2406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F5F6-4452-4735-82A1-B3BC47B76217}">
      <dsp:nvSpPr>
        <dsp:cNvPr id="0" name=""/>
        <dsp:cNvSpPr/>
      </dsp:nvSpPr>
      <dsp:spPr>
        <a:xfrm>
          <a:off x="5002" y="86599"/>
          <a:ext cx="2274632" cy="777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 err="1"/>
            <a:t>Website</a:t>
          </a:r>
          <a:endParaRPr lang="fi-FI" sz="1800" kern="1200" dirty="0"/>
        </a:p>
      </dsp:txBody>
      <dsp:txXfrm>
        <a:off x="5002" y="86599"/>
        <a:ext cx="2274632" cy="518400"/>
      </dsp:txXfrm>
    </dsp:sp>
    <dsp:sp modelId="{8CC868B2-4DC4-4BF1-8501-1089B02A1148}">
      <dsp:nvSpPr>
        <dsp:cNvPr id="0" name=""/>
        <dsp:cNvSpPr/>
      </dsp:nvSpPr>
      <dsp:spPr>
        <a:xfrm>
          <a:off x="470891" y="605000"/>
          <a:ext cx="2274632" cy="333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User </a:t>
          </a:r>
          <a:r>
            <a:rPr lang="fi-FI" sz="1800" kern="1200" dirty="0" err="1"/>
            <a:t>can</a:t>
          </a:r>
          <a:r>
            <a:rPr lang="fi-FI" sz="1800" kern="1200" dirty="0"/>
            <a:t> </a:t>
          </a:r>
          <a:r>
            <a:rPr lang="fi-FI" sz="1800" kern="1200" dirty="0" err="1"/>
            <a:t>make</a:t>
          </a:r>
          <a:r>
            <a:rPr lang="fi-FI" sz="1800" kern="1200" dirty="0"/>
            <a:t> a </a:t>
          </a:r>
          <a:r>
            <a:rPr lang="fi-FI" sz="1800" kern="1200" dirty="0" err="1"/>
            <a:t>search</a:t>
          </a:r>
          <a:r>
            <a:rPr lang="fi-FI" sz="1800" kern="1200" dirty="0"/>
            <a:t>, </a:t>
          </a:r>
          <a:r>
            <a:rPr lang="fi-FI" sz="1800" kern="1200" dirty="0" err="1"/>
            <a:t>example</a:t>
          </a:r>
          <a:r>
            <a:rPr lang="fi-FI" sz="1800" kern="1200" dirty="0"/>
            <a:t> ”</a:t>
          </a:r>
          <a:r>
            <a:rPr lang="fi-FI" sz="1800" kern="1200" dirty="0" err="1"/>
            <a:t>iguana</a:t>
          </a:r>
          <a:r>
            <a:rPr lang="fi-FI" sz="1800" kern="1200" dirty="0"/>
            <a:t>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Currency</a:t>
          </a:r>
          <a:r>
            <a:rPr lang="fi-FI" sz="1800" kern="1200" dirty="0"/>
            <a:t> </a:t>
          </a:r>
          <a:r>
            <a:rPr lang="fi-FI" sz="1800" kern="1200" dirty="0" err="1"/>
            <a:t>can</a:t>
          </a:r>
          <a:r>
            <a:rPr lang="fi-FI" sz="1800" kern="1200" dirty="0"/>
            <a:t> </a:t>
          </a:r>
          <a:r>
            <a:rPr lang="fi-FI" sz="1800" kern="1200" dirty="0" err="1"/>
            <a:t>be</a:t>
          </a:r>
          <a:r>
            <a:rPr lang="fi-FI" sz="1800" kern="1200" dirty="0"/>
            <a:t> </a:t>
          </a:r>
          <a:r>
            <a:rPr lang="fi-FI" sz="1800" kern="1200" dirty="0" err="1"/>
            <a:t>selected</a:t>
          </a:r>
          <a:r>
            <a:rPr lang="fi-FI" sz="1800" kern="1200" dirty="0"/>
            <a:t> </a:t>
          </a:r>
          <a:r>
            <a:rPr lang="fi-FI" sz="1800" kern="1200" dirty="0" err="1"/>
            <a:t>from</a:t>
          </a:r>
          <a:r>
            <a:rPr lang="fi-FI" sz="1800" kern="1200" dirty="0"/>
            <a:t> a </a:t>
          </a:r>
          <a:r>
            <a:rPr lang="fi-FI" sz="1800" kern="1200" dirty="0" err="1"/>
            <a:t>separate</a:t>
          </a:r>
          <a:r>
            <a:rPr lang="fi-FI" sz="1800" kern="1200" dirty="0"/>
            <a:t> menu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Additional</a:t>
          </a:r>
          <a:r>
            <a:rPr lang="fi-FI" sz="1800" kern="1200" dirty="0"/>
            <a:t> </a:t>
          </a:r>
          <a:r>
            <a:rPr lang="fi-FI" sz="1800" kern="1200" dirty="0" err="1"/>
            <a:t>websites</a:t>
          </a:r>
          <a:r>
            <a:rPr lang="fi-FI" sz="1800" kern="1200" dirty="0"/>
            <a:t> </a:t>
          </a:r>
          <a:r>
            <a:rPr lang="fi-FI" sz="1800" kern="1200" dirty="0" err="1"/>
            <a:t>can</a:t>
          </a:r>
          <a:r>
            <a:rPr lang="fi-FI" sz="1800" kern="1200" dirty="0"/>
            <a:t> </a:t>
          </a:r>
          <a:r>
            <a:rPr lang="fi-FI" sz="1800" kern="1200" dirty="0" err="1"/>
            <a:t>be</a:t>
          </a:r>
          <a:r>
            <a:rPr lang="fi-FI" sz="1800" kern="1200" dirty="0"/>
            <a:t> </a:t>
          </a:r>
          <a:r>
            <a:rPr lang="fi-FI" sz="1800" kern="1200" dirty="0" err="1"/>
            <a:t>added</a:t>
          </a:r>
          <a:r>
            <a:rPr lang="fi-FI" sz="1800" kern="1200" dirty="0"/>
            <a:t> for </a:t>
          </a:r>
          <a:r>
            <a:rPr lang="fi-FI" sz="1800" kern="1200" dirty="0" err="1"/>
            <a:t>examination</a:t>
          </a:r>
          <a:endParaRPr lang="fi-FI" sz="1800" kern="1200" dirty="0"/>
        </a:p>
      </dsp:txBody>
      <dsp:txXfrm>
        <a:off x="537513" y="671622"/>
        <a:ext cx="2141388" cy="3197881"/>
      </dsp:txXfrm>
    </dsp:sp>
    <dsp:sp modelId="{82992F21-F68A-4683-9A95-9512B89F926E}">
      <dsp:nvSpPr>
        <dsp:cNvPr id="0" name=""/>
        <dsp:cNvSpPr/>
      </dsp:nvSpPr>
      <dsp:spPr>
        <a:xfrm>
          <a:off x="2624461" y="6264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400" kern="1200"/>
        </a:p>
      </dsp:txBody>
      <dsp:txXfrm>
        <a:off x="2624461" y="175904"/>
        <a:ext cx="561136" cy="339791"/>
      </dsp:txXfrm>
    </dsp:sp>
    <dsp:sp modelId="{9A2AD624-EDAD-4E62-9589-2834C99178C4}">
      <dsp:nvSpPr>
        <dsp:cNvPr id="0" name=""/>
        <dsp:cNvSpPr/>
      </dsp:nvSpPr>
      <dsp:spPr>
        <a:xfrm>
          <a:off x="3658939" y="86599"/>
          <a:ext cx="2274632" cy="777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 err="1"/>
            <a:t>Receive</a:t>
          </a:r>
          <a:r>
            <a:rPr lang="fi-FI" sz="1800" kern="1200" dirty="0"/>
            <a:t> </a:t>
          </a:r>
          <a:r>
            <a:rPr lang="fi-FI" sz="1800" kern="1200" dirty="0" err="1"/>
            <a:t>results</a:t>
          </a:r>
          <a:endParaRPr lang="fi-FI" sz="1800" kern="1200" dirty="0"/>
        </a:p>
      </dsp:txBody>
      <dsp:txXfrm>
        <a:off x="3658939" y="86599"/>
        <a:ext cx="2274632" cy="518400"/>
      </dsp:txXfrm>
    </dsp:sp>
    <dsp:sp modelId="{631B3C31-EDCA-48D2-A93D-4E6E2F258F96}">
      <dsp:nvSpPr>
        <dsp:cNvPr id="0" name=""/>
        <dsp:cNvSpPr/>
      </dsp:nvSpPr>
      <dsp:spPr>
        <a:xfrm>
          <a:off x="4124828" y="605000"/>
          <a:ext cx="2274632" cy="333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Search</a:t>
          </a:r>
          <a:r>
            <a:rPr lang="fi-FI" sz="1800" kern="1200" dirty="0"/>
            <a:t> </a:t>
          </a:r>
          <a:r>
            <a:rPr lang="fi-FI" sz="1800" kern="1200" dirty="0" err="1"/>
            <a:t>tool</a:t>
          </a:r>
          <a:r>
            <a:rPr lang="fi-FI" sz="1800" kern="1200" dirty="0"/>
            <a:t> </a:t>
          </a:r>
          <a:r>
            <a:rPr lang="fi-FI" sz="1800" kern="1200" dirty="0" err="1"/>
            <a:t>returns</a:t>
          </a:r>
          <a:r>
            <a:rPr lang="fi-FI" sz="1800" kern="1200" dirty="0"/>
            <a:t> a </a:t>
          </a:r>
          <a:r>
            <a:rPr lang="fi-FI" sz="1800" kern="1200" dirty="0" err="1"/>
            <a:t>collection</a:t>
          </a:r>
          <a:r>
            <a:rPr lang="fi-FI" sz="1800" kern="1200" dirty="0"/>
            <a:t> of </a:t>
          </a:r>
          <a:r>
            <a:rPr lang="fi-FI" sz="1800" kern="1200" dirty="0" err="1"/>
            <a:t>results</a:t>
          </a:r>
          <a:r>
            <a:rPr lang="fi-FI" sz="1800" kern="1200" dirty="0"/>
            <a:t>, </a:t>
          </a:r>
          <a:r>
            <a:rPr lang="fi-FI" sz="1800" kern="1200" dirty="0" err="1"/>
            <a:t>includin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Price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Location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Amount</a:t>
          </a:r>
          <a:r>
            <a:rPr lang="fi-FI" sz="1800" kern="1200" dirty="0"/>
            <a:t> of </a:t>
          </a:r>
          <a:r>
            <a:rPr lang="fi-FI" sz="1800" kern="1200" dirty="0" err="1"/>
            <a:t>specimen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/>
            <a:t>Timestamp</a:t>
          </a:r>
          <a:endParaRPr lang="fi-FI" sz="1800" kern="1200" dirty="0"/>
        </a:p>
      </dsp:txBody>
      <dsp:txXfrm>
        <a:off x="4191450" y="671622"/>
        <a:ext cx="2141388" cy="3197881"/>
      </dsp:txXfrm>
    </dsp:sp>
    <dsp:sp modelId="{9B18DD39-C21F-4383-B394-285DDE1AE810}">
      <dsp:nvSpPr>
        <dsp:cNvPr id="0" name=""/>
        <dsp:cNvSpPr/>
      </dsp:nvSpPr>
      <dsp:spPr>
        <a:xfrm>
          <a:off x="6278398" y="62641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400" kern="1200"/>
        </a:p>
      </dsp:txBody>
      <dsp:txXfrm>
        <a:off x="6278398" y="175904"/>
        <a:ext cx="561136" cy="339791"/>
      </dsp:txXfrm>
    </dsp:sp>
    <dsp:sp modelId="{B9BD3901-12BD-4BAD-B687-861DDE4A832A}">
      <dsp:nvSpPr>
        <dsp:cNvPr id="0" name=""/>
        <dsp:cNvSpPr/>
      </dsp:nvSpPr>
      <dsp:spPr>
        <a:xfrm>
          <a:off x="7312876" y="86599"/>
          <a:ext cx="2274632" cy="777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/>
            <a:t>Data </a:t>
          </a:r>
          <a:r>
            <a:rPr lang="fi-FI" sz="1800" kern="1200" dirty="0" err="1"/>
            <a:t>Analyze</a:t>
          </a:r>
          <a:endParaRPr lang="fi-FI" sz="1800" kern="1200" dirty="0"/>
        </a:p>
      </dsp:txBody>
      <dsp:txXfrm>
        <a:off x="7312876" y="86599"/>
        <a:ext cx="2274632" cy="518400"/>
      </dsp:txXfrm>
    </dsp:sp>
    <dsp:sp modelId="{B8512832-8600-4FDA-B4C3-CBB064669FAA}">
      <dsp:nvSpPr>
        <dsp:cNvPr id="0" name=""/>
        <dsp:cNvSpPr/>
      </dsp:nvSpPr>
      <dsp:spPr>
        <a:xfrm>
          <a:off x="7778764" y="605000"/>
          <a:ext cx="2274632" cy="333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User </a:t>
          </a:r>
          <a:r>
            <a:rPr lang="fi-FI" sz="1800" kern="1200" dirty="0" err="1"/>
            <a:t>receives</a:t>
          </a:r>
          <a:r>
            <a:rPr lang="fi-FI" sz="1800" kern="1200" dirty="0"/>
            <a:t> </a:t>
          </a:r>
          <a:r>
            <a:rPr lang="fi-FI" sz="1800" kern="1200" dirty="0" err="1"/>
            <a:t>analyzes</a:t>
          </a:r>
          <a:r>
            <a:rPr lang="fi-FI" sz="1800" kern="1200" dirty="0"/>
            <a:t> </a:t>
          </a:r>
          <a:r>
            <a:rPr lang="fi-FI" sz="1800" kern="1200" dirty="0" err="1"/>
            <a:t>from</a:t>
          </a:r>
          <a:r>
            <a:rPr lang="fi-FI" sz="1800" kern="1200" dirty="0"/>
            <a:t> </a:t>
          </a:r>
          <a:r>
            <a:rPr lang="fi-FI" sz="1800" kern="1200" dirty="0" err="1"/>
            <a:t>the</a:t>
          </a:r>
          <a:r>
            <a:rPr lang="fi-FI" sz="1800" kern="1200" dirty="0"/>
            <a:t> </a:t>
          </a:r>
          <a:r>
            <a:rPr lang="fi-FI" sz="1800" kern="1200" dirty="0" err="1"/>
            <a:t>results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Price </a:t>
          </a:r>
          <a:r>
            <a:rPr lang="fi-FI" sz="1800" kern="1200" dirty="0" err="1"/>
            <a:t>shown</a:t>
          </a:r>
          <a:r>
            <a:rPr lang="fi-FI" sz="1800" kern="1200" dirty="0"/>
            <a:t> in </a:t>
          </a:r>
          <a:r>
            <a:rPr lang="fi-FI" sz="1800" kern="1200" dirty="0" err="1"/>
            <a:t>selected</a:t>
          </a:r>
          <a:r>
            <a:rPr lang="fi-FI" sz="1800" kern="1200" dirty="0"/>
            <a:t> </a:t>
          </a:r>
          <a:r>
            <a:rPr lang="fi-FI" sz="1800" kern="1200" dirty="0" err="1"/>
            <a:t>currency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 err="1"/>
            <a:t>Selected</a:t>
          </a:r>
          <a:r>
            <a:rPr lang="fi-FI" sz="1800" kern="1200" dirty="0"/>
            <a:t> </a:t>
          </a:r>
          <a:r>
            <a:rPr lang="fi-FI" sz="1800" kern="1200" dirty="0" err="1"/>
            <a:t>interval</a:t>
          </a:r>
          <a:endParaRPr lang="fi-FI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results of the analyzes can be customizable</a:t>
          </a:r>
          <a:endParaRPr lang="fi-FI" sz="1800" kern="1200" dirty="0"/>
        </a:p>
      </dsp:txBody>
      <dsp:txXfrm>
        <a:off x="7845386" y="671622"/>
        <a:ext cx="2141388" cy="319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3A6C71-F870-43DC-82AA-BCB1B414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05C2343-9031-42D1-A6C8-931E8828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A2E2B1-A70B-4C60-8F96-FD11E381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5E51D6D-B587-4CE9-8029-BB644440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349B49-951C-40C3-B70F-36931A6A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9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060482-44C5-4273-8E4C-719AE1F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4B512EE-4CCB-40CE-A85A-C830828D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981ED7D-8F1D-4981-9A36-C574A3B8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6D8F28B-4F49-4E2E-BB36-4E23D2CD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EA3F121-F6D3-443B-A870-9856C444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32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C9BEC95-D629-410E-BF6D-08B1EA6F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9CE99C2-AFE0-4B4F-8439-C903CB12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88B7C6-E2D8-42C4-B0A1-2CFFD9F3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9C40E0D-07C9-4EBF-BFC2-06C55108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B3F0707-F5D5-491A-A63E-081569BB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32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7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96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362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646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499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0269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9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25636C-0B41-4C37-8579-387ED183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FC60F97-5DDF-4E30-BE57-148831C9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0228047-B098-4677-8DF5-E0AF2624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6B4B588-1598-4CED-A6A8-B907EA9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D19A32-2F34-4051-82A7-7963E32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9424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0507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669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45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22DCF1-E41D-4B1C-B13D-1C8EDB0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E45FE44-199C-4E8B-B7F5-BB0C580E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88906B4-423C-45D3-9545-AB14318F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B6D515A-31C9-4C5E-80C9-2F731253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998CA6-07CF-4275-8CE6-55330601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07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FCE232-94CA-4C31-BE2F-CDA70216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2A64DD-4E88-4A21-A46F-F3675AAD3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D304FD9-7637-4A90-A136-8E3071BE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114B3EA-89AA-431D-A084-82606B7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08F2948-A06D-4822-8D66-945940F7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A33EC86-4DCB-4DC8-93DE-52D0EABC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6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4BAA39-F61B-41E1-B3E3-B7512D37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B4940CB-B1FE-4032-BB12-46592C88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56DF460-753D-48C7-8510-5FC3A79FB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CA7ED22-D42E-41F0-B149-CF899AC1D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D1A71DB-8559-4F71-AF1F-D0CF3423C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553B7E0-8855-4D6C-B925-B6A84B2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E842E3E-FFC8-4431-BC67-37E39D3A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D0FFC79-6EF0-4CF3-9223-DD71F27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78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2DB1B6F-4239-45A8-B70F-BB910A67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91686ED-42FB-4F36-8AE9-E72F3CFC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20F4061-2872-414C-A5BC-AE14FFF1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E6A2343-E801-427E-8D74-E5AAE76D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58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34FC6FD-54D2-4EBD-9090-84D1BF7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525E1FE-9CB4-4AC1-95D7-8971C05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1921F0A-418E-4E8B-8A5E-364D5D1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19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D27190-361C-498C-8B32-A296523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AA9C5A3-B958-4DE1-9C46-B54DA86E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866EED7-79B4-4CB4-831C-B2ED296E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4A9AF9D-7B58-4B7E-BB58-8E6DC64E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05AF803-6298-459B-9117-5B54B978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03D51B8-0F72-4059-AA05-E922526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53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B77AE9-A133-4A79-88A4-95BFB651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4FF169A-5DA3-4FD7-86DA-D121B8FD2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66C758F-78AF-4B05-A59B-520BD959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745D6C4-07B3-422C-B19E-4C7C7846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8AEBB60-B11E-4651-81D5-3A67F3B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0F29B6D-F184-4470-BD58-39F73546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1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891CBD-07B7-4AD7-AB37-1873CE40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8C6B8B3-3B68-41CC-83F1-C6858410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4C0383-2AC5-4B2A-9764-D59C81BFD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F26731B-5B85-4CC4-A1C9-434E23016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AF3AE37-A893-46B6-9E6F-9C09B213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609824-5CA1-45A2-B016-64DAE9394743}" type="datetimeFigureOut">
              <a:rPr lang="fi-FI" smtClean="0"/>
              <a:t>10.11.2019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987126-E53B-4894-A388-8712196ECB80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2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2AFD7F-A0BD-4B19-8A8B-99A56B162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/>
              <a:t>It costs how much?? Monitoring the changing price of wildlife online</a:t>
            </a:r>
            <a:endParaRPr lang="fi-FI" sz="4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53480E6-76E3-4F20-A798-B02E649EE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fi-FI" sz="2000" dirty="0"/>
              <a:t>Jenni </a:t>
            </a:r>
            <a:r>
              <a:rPr lang="fi-FI" sz="2000" dirty="0" err="1"/>
              <a:t>Hautojärvi</a:t>
            </a:r>
            <a:endParaRPr lang="fi-FI" sz="2000" dirty="0"/>
          </a:p>
          <a:p>
            <a:pPr algn="l"/>
            <a:r>
              <a:rPr lang="fi-FI" sz="2000" dirty="0"/>
              <a:t>Merja Hepoaho</a:t>
            </a:r>
          </a:p>
          <a:p>
            <a:pPr algn="l"/>
            <a:r>
              <a:rPr lang="fi-FI" sz="2000" dirty="0"/>
              <a:t>Hilla Koskela</a:t>
            </a:r>
          </a:p>
        </p:txBody>
      </p:sp>
      <p:pic>
        <p:nvPicPr>
          <p:cNvPr id="1028" name="Picture 4" descr="Kuvahaun tulos haulle zoohackathon logo">
            <a:extLst>
              <a:ext uri="{FF2B5EF4-FFF2-40B4-BE49-F238E27FC236}">
                <a16:creationId xmlns:a16="http://schemas.microsoft.com/office/drawing/2014/main" id="{5B86FE99-84FE-4DDF-94DE-E2D16E96C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7" b="10873"/>
          <a:stretch/>
        </p:blipFill>
        <p:spPr bwMode="auto">
          <a:xfrm>
            <a:off x="-3983" y="10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2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641F98-DB33-4A40-9ECC-6B2F4E4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problem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D13BFED-E981-4216-8163-A418ACA6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en-US" dirty="0"/>
              <a:t>he sale of legal and illegal wildlife is moving online.</a:t>
            </a:r>
          </a:p>
          <a:p>
            <a:r>
              <a:rPr lang="en-US" dirty="0"/>
              <a:t>Monitoring is getting increasingly difficult with existing methods</a:t>
            </a:r>
          </a:p>
          <a:p>
            <a:pPr lvl="1"/>
            <a:r>
              <a:rPr lang="en-US" dirty="0"/>
              <a:t>Vendors switch on different websites or platforms</a:t>
            </a:r>
          </a:p>
          <a:p>
            <a:pPr lvl="1"/>
            <a:r>
              <a:rPr lang="en-US" dirty="0"/>
              <a:t>Key words to describe the products may evolve</a:t>
            </a:r>
          </a:p>
          <a:p>
            <a:pPr lvl="1"/>
            <a:r>
              <a:rPr lang="en-US" dirty="0"/>
              <a:t>Some advertisements are hoaxes or fraudulent sales</a:t>
            </a:r>
          </a:p>
          <a:p>
            <a:pPr lvl="1"/>
            <a:r>
              <a:rPr lang="en-US" dirty="0"/>
              <a:t>Specimen of wildlife can be offered for sale in  multiple places</a:t>
            </a:r>
          </a:p>
          <a:p>
            <a:pPr lvl="1"/>
            <a:r>
              <a:rPr lang="en-US" dirty="0"/>
              <a:t>Different languages and currencies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512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BB2399-112C-4D9D-B629-B1F2A684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DED663C-0C14-4F99-BF07-598C227A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fi-FI" dirty="0"/>
              <a:t> an </a:t>
            </a:r>
            <a:r>
              <a:rPr lang="fi-FI" dirty="0" err="1"/>
              <a:t>easy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conservationists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en-US" dirty="0"/>
              <a:t>specific</a:t>
            </a:r>
            <a:r>
              <a:rPr lang="fi-FI" dirty="0"/>
              <a:t> </a:t>
            </a:r>
            <a:r>
              <a:rPr lang="fi-FI" dirty="0" err="1"/>
              <a:t>searches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advanced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skills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internet </a:t>
            </a:r>
            <a:r>
              <a:rPr lang="fi-FI" dirty="0" err="1"/>
              <a:t>search</a:t>
            </a:r>
            <a:r>
              <a:rPr lang="fi-FI" dirty="0"/>
              <a:t> and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back</a:t>
            </a:r>
            <a:r>
              <a:rPr lang="fi-FI" dirty="0"/>
              <a:t> a </a:t>
            </a:r>
            <a:r>
              <a:rPr lang="fi-FI" dirty="0" err="1"/>
              <a:t>summary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263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ED79B3-A1C7-404E-B39D-F9672EDD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Solution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2E646F9-C404-4348-B20A-CE30F394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Search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and data </a:t>
            </a:r>
            <a:r>
              <a:rPr lang="fi-FI" dirty="0" err="1"/>
              <a:t>mining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wildlife</a:t>
            </a:r>
            <a:r>
              <a:rPr lang="fi-FI" dirty="0"/>
              <a:t> </a:t>
            </a:r>
            <a:r>
              <a:rPr lang="fi-FI" dirty="0" err="1"/>
              <a:t>trade</a:t>
            </a:r>
            <a:endParaRPr lang="fi-FI" dirty="0"/>
          </a:p>
          <a:p>
            <a:pPr lvl="1"/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species</a:t>
            </a:r>
            <a:r>
              <a:rPr lang="fi-FI" dirty="0"/>
              <a:t> and </a:t>
            </a:r>
            <a:r>
              <a:rPr lang="fi-FI" dirty="0" err="1"/>
              <a:t>specimen</a:t>
            </a:r>
            <a:endParaRPr lang="fi-FI" dirty="0"/>
          </a:p>
          <a:p>
            <a:pPr lvl="1"/>
            <a:r>
              <a:rPr lang="fi-FI" dirty="0"/>
              <a:t>Price </a:t>
            </a:r>
            <a:r>
              <a:rPr lang="fi-FI" dirty="0" err="1"/>
              <a:t>range</a:t>
            </a:r>
            <a:endParaRPr lang="fi-FI" dirty="0"/>
          </a:p>
          <a:p>
            <a:pPr lvl="1"/>
            <a:r>
              <a:rPr lang="fi-FI" dirty="0" err="1"/>
              <a:t>Location</a:t>
            </a:r>
            <a:endParaRPr lang="fi-FI" dirty="0"/>
          </a:p>
          <a:p>
            <a:pPr lvl="1"/>
            <a:r>
              <a:rPr lang="fi-FI" dirty="0" err="1"/>
              <a:t>Legality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trade</a:t>
            </a:r>
            <a:r>
              <a:rPr lang="fi-FI" dirty="0"/>
              <a:t>	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40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0D773-8A4B-443E-8EC8-323F470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Technical Architecture</a:t>
            </a:r>
          </a:p>
        </p:txBody>
      </p:sp>
      <p:pic>
        <p:nvPicPr>
          <p:cNvPr id="5" name="Sisällön paikkamerkki 4" descr="Käyttäjä">
            <a:extLst>
              <a:ext uri="{FF2B5EF4-FFF2-40B4-BE49-F238E27FC236}">
                <a16:creationId xmlns:a16="http://schemas.microsoft.com/office/drawing/2014/main" id="{43D84BC8-2244-45D8-8692-7CB8D3CBD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123" y="3196043"/>
            <a:ext cx="914400" cy="914400"/>
          </a:xfrm>
        </p:spPr>
      </p:pic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0C7A59AC-9EBF-4384-845B-441BD9257A57}"/>
              </a:ext>
            </a:extLst>
          </p:cNvPr>
          <p:cNvCxnSpPr/>
          <p:nvPr/>
        </p:nvCxnSpPr>
        <p:spPr>
          <a:xfrm>
            <a:off x="2650435" y="2093843"/>
            <a:ext cx="0" cy="397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781A182-C003-4EE2-8A27-F4C042A39E09}"/>
              </a:ext>
            </a:extLst>
          </p:cNvPr>
          <p:cNvCxnSpPr/>
          <p:nvPr/>
        </p:nvCxnSpPr>
        <p:spPr>
          <a:xfrm>
            <a:off x="7229061" y="2093842"/>
            <a:ext cx="0" cy="397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>
            <a:extLst>
              <a:ext uri="{FF2B5EF4-FFF2-40B4-BE49-F238E27FC236}">
                <a16:creationId xmlns:a16="http://schemas.microsoft.com/office/drawing/2014/main" id="{6C3187FD-1FAE-487C-9C62-5749059826E0}"/>
              </a:ext>
            </a:extLst>
          </p:cNvPr>
          <p:cNvSpPr txBox="1"/>
          <p:nvPr/>
        </p:nvSpPr>
        <p:spPr>
          <a:xfrm>
            <a:off x="1220802" y="40215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User</a:t>
            </a:r>
          </a:p>
        </p:txBody>
      </p:sp>
      <p:pic>
        <p:nvPicPr>
          <p:cNvPr id="2050" name="Picture 2" descr="Kuvahaun tulos haulle node red">
            <a:extLst>
              <a:ext uri="{FF2B5EF4-FFF2-40B4-BE49-F238E27FC236}">
                <a16:creationId xmlns:a16="http://schemas.microsoft.com/office/drawing/2014/main" id="{D5651310-C26A-4376-90F0-9745B985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21" y="2279374"/>
            <a:ext cx="803437" cy="8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i 9">
            <a:extLst>
              <a:ext uri="{FF2B5EF4-FFF2-40B4-BE49-F238E27FC236}">
                <a16:creationId xmlns:a16="http://schemas.microsoft.com/office/drawing/2014/main" id="{C40AAAF0-787E-46CA-B847-B52F84115E60}"/>
              </a:ext>
            </a:extLst>
          </p:cNvPr>
          <p:cNvSpPr/>
          <p:nvPr/>
        </p:nvSpPr>
        <p:spPr>
          <a:xfrm>
            <a:off x="4538029" y="4317204"/>
            <a:ext cx="803438" cy="8034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NLP</a:t>
            </a:r>
          </a:p>
        </p:txBody>
      </p:sp>
      <p:pic>
        <p:nvPicPr>
          <p:cNvPr id="14" name="Kuva 13" descr="Selainikkuna">
            <a:extLst>
              <a:ext uri="{FF2B5EF4-FFF2-40B4-BE49-F238E27FC236}">
                <a16:creationId xmlns:a16="http://schemas.microsoft.com/office/drawing/2014/main" id="{0E5323D1-B5FB-4945-B1CB-1EC47D6F8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6264" y="3704797"/>
            <a:ext cx="905300" cy="905300"/>
          </a:xfrm>
          <a:prstGeom prst="rect">
            <a:avLst/>
          </a:prstGeom>
        </p:spPr>
      </p:pic>
      <p:pic>
        <p:nvPicPr>
          <p:cNvPr id="16" name="Kuva 15" descr="Ethernet">
            <a:extLst>
              <a:ext uri="{FF2B5EF4-FFF2-40B4-BE49-F238E27FC236}">
                <a16:creationId xmlns:a16="http://schemas.microsoft.com/office/drawing/2014/main" id="{3A84D9DF-65A5-4801-B39A-6D3531AA4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5" y="3996572"/>
            <a:ext cx="134361" cy="134361"/>
          </a:xfrm>
          <a:prstGeom prst="rect">
            <a:avLst/>
          </a:prstGeom>
        </p:spPr>
      </p:pic>
      <p:pic>
        <p:nvPicPr>
          <p:cNvPr id="18" name="Kuva 17" descr="Ethernet">
            <a:extLst>
              <a:ext uri="{FF2B5EF4-FFF2-40B4-BE49-F238E27FC236}">
                <a16:creationId xmlns:a16="http://schemas.microsoft.com/office/drawing/2014/main" id="{DCCCCFEB-ED77-4EDE-A3CA-B8F4C7675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4144782"/>
            <a:ext cx="134361" cy="134361"/>
          </a:xfrm>
          <a:prstGeom prst="rect">
            <a:avLst/>
          </a:prstGeom>
        </p:spPr>
      </p:pic>
      <p:pic>
        <p:nvPicPr>
          <p:cNvPr id="19" name="Kuva 18" descr="Ethernet">
            <a:extLst>
              <a:ext uri="{FF2B5EF4-FFF2-40B4-BE49-F238E27FC236}">
                <a16:creationId xmlns:a16="http://schemas.microsoft.com/office/drawing/2014/main" id="{E9EAAF1F-07BE-411D-BEF1-8ECD27824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4288224"/>
            <a:ext cx="134361" cy="134361"/>
          </a:xfrm>
          <a:prstGeom prst="rect">
            <a:avLst/>
          </a:prstGeom>
        </p:spPr>
      </p:pic>
      <p:sp>
        <p:nvSpPr>
          <p:cNvPr id="21" name="Tekstiruutu 20">
            <a:extLst>
              <a:ext uri="{FF2B5EF4-FFF2-40B4-BE49-F238E27FC236}">
                <a16:creationId xmlns:a16="http://schemas.microsoft.com/office/drawing/2014/main" id="{8B7E4B67-7C01-44F7-83D8-6DC3A0471968}"/>
              </a:ext>
            </a:extLst>
          </p:cNvPr>
          <p:cNvSpPr txBox="1"/>
          <p:nvPr/>
        </p:nvSpPr>
        <p:spPr>
          <a:xfrm>
            <a:off x="8636264" y="23828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WWW</a:t>
            </a:r>
          </a:p>
        </p:txBody>
      </p:sp>
      <p:pic>
        <p:nvPicPr>
          <p:cNvPr id="22" name="Kuva 21" descr="Selainikkuna">
            <a:extLst>
              <a:ext uri="{FF2B5EF4-FFF2-40B4-BE49-F238E27FC236}">
                <a16:creationId xmlns:a16="http://schemas.microsoft.com/office/drawing/2014/main" id="{AE132726-9462-46DE-AAC5-414D64108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6264" y="2829418"/>
            <a:ext cx="905300" cy="905300"/>
          </a:xfrm>
          <a:prstGeom prst="rect">
            <a:avLst/>
          </a:prstGeom>
        </p:spPr>
      </p:pic>
      <p:pic>
        <p:nvPicPr>
          <p:cNvPr id="23" name="Kuva 22" descr="Ethernet">
            <a:extLst>
              <a:ext uri="{FF2B5EF4-FFF2-40B4-BE49-F238E27FC236}">
                <a16:creationId xmlns:a16="http://schemas.microsoft.com/office/drawing/2014/main" id="{1C90E8E7-45DF-49EE-9AA1-31541CF41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5" y="3133858"/>
            <a:ext cx="134361" cy="134361"/>
          </a:xfrm>
          <a:prstGeom prst="rect">
            <a:avLst/>
          </a:prstGeom>
        </p:spPr>
      </p:pic>
      <p:pic>
        <p:nvPicPr>
          <p:cNvPr id="24" name="Kuva 23" descr="Ethernet">
            <a:extLst>
              <a:ext uri="{FF2B5EF4-FFF2-40B4-BE49-F238E27FC236}">
                <a16:creationId xmlns:a16="http://schemas.microsoft.com/office/drawing/2014/main" id="{41355094-27C5-4A2D-BBDA-04078F470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3282068"/>
            <a:ext cx="134361" cy="134361"/>
          </a:xfrm>
          <a:prstGeom prst="rect">
            <a:avLst/>
          </a:prstGeom>
        </p:spPr>
      </p:pic>
      <p:pic>
        <p:nvPicPr>
          <p:cNvPr id="25" name="Kuva 24" descr="Ethernet">
            <a:extLst>
              <a:ext uri="{FF2B5EF4-FFF2-40B4-BE49-F238E27FC236}">
                <a16:creationId xmlns:a16="http://schemas.microsoft.com/office/drawing/2014/main" id="{FB0C6F62-3128-4B1E-A691-F7E0ED39B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3425510"/>
            <a:ext cx="134361" cy="134361"/>
          </a:xfrm>
          <a:prstGeom prst="rect">
            <a:avLst/>
          </a:prstGeom>
        </p:spPr>
      </p:pic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2DC570BB-19AE-468A-8CD8-CB2D186D6E01}"/>
              </a:ext>
            </a:extLst>
          </p:cNvPr>
          <p:cNvCxnSpPr>
            <a:stCxn id="5" idx="3"/>
          </p:cNvCxnSpPr>
          <p:nvPr/>
        </p:nvCxnSpPr>
        <p:spPr>
          <a:xfrm flipV="1">
            <a:off x="1940523" y="2752230"/>
            <a:ext cx="2440408" cy="90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39C5924A-D73E-4B71-A451-C684F1152CA3}"/>
              </a:ext>
            </a:extLst>
          </p:cNvPr>
          <p:cNvCxnSpPr/>
          <p:nvPr/>
        </p:nvCxnSpPr>
        <p:spPr>
          <a:xfrm>
            <a:off x="4939748" y="3282068"/>
            <a:ext cx="0" cy="924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D0EF8FF3-5BAB-4851-8CB4-58090BFBF91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44948" y="2612739"/>
            <a:ext cx="3091316" cy="669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Suora nuoliyhdysviiva 2050">
            <a:extLst>
              <a:ext uri="{FF2B5EF4-FFF2-40B4-BE49-F238E27FC236}">
                <a16:creationId xmlns:a16="http://schemas.microsoft.com/office/drawing/2014/main" id="{3D181649-2397-4B5F-8554-1175B74A9EE6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544948" y="2736946"/>
            <a:ext cx="3091316" cy="1420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Kuva 46" descr="Selainikkuna">
            <a:extLst>
              <a:ext uri="{FF2B5EF4-FFF2-40B4-BE49-F238E27FC236}">
                <a16:creationId xmlns:a16="http://schemas.microsoft.com/office/drawing/2014/main" id="{BA8E09FB-E366-4D21-9DD9-78BD53EED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6264" y="4544677"/>
            <a:ext cx="905300" cy="905300"/>
          </a:xfrm>
          <a:prstGeom prst="rect">
            <a:avLst/>
          </a:prstGeom>
        </p:spPr>
      </p:pic>
      <p:pic>
        <p:nvPicPr>
          <p:cNvPr id="48" name="Kuva 47" descr="Ethernet">
            <a:extLst>
              <a:ext uri="{FF2B5EF4-FFF2-40B4-BE49-F238E27FC236}">
                <a16:creationId xmlns:a16="http://schemas.microsoft.com/office/drawing/2014/main" id="{97AB8AAA-5240-4243-B575-2C1FE934D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5" y="4836452"/>
            <a:ext cx="134361" cy="134361"/>
          </a:xfrm>
          <a:prstGeom prst="rect">
            <a:avLst/>
          </a:prstGeom>
        </p:spPr>
      </p:pic>
      <p:pic>
        <p:nvPicPr>
          <p:cNvPr id="49" name="Kuva 48" descr="Ethernet">
            <a:extLst>
              <a:ext uri="{FF2B5EF4-FFF2-40B4-BE49-F238E27FC236}">
                <a16:creationId xmlns:a16="http://schemas.microsoft.com/office/drawing/2014/main" id="{59AA838B-7610-452E-AEAD-6B8B250A4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4984662"/>
            <a:ext cx="134361" cy="134361"/>
          </a:xfrm>
          <a:prstGeom prst="rect">
            <a:avLst/>
          </a:prstGeom>
        </p:spPr>
      </p:pic>
      <p:pic>
        <p:nvPicPr>
          <p:cNvPr id="50" name="Kuva 49" descr="Ethernet">
            <a:extLst>
              <a:ext uri="{FF2B5EF4-FFF2-40B4-BE49-F238E27FC236}">
                <a16:creationId xmlns:a16="http://schemas.microsoft.com/office/drawing/2014/main" id="{84B4A02C-0DB7-46C7-BB6F-EF49CB252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794" y="5128104"/>
            <a:ext cx="134361" cy="134361"/>
          </a:xfrm>
          <a:prstGeom prst="rect">
            <a:avLst/>
          </a:prstGeom>
        </p:spPr>
      </p:pic>
      <p:cxnSp>
        <p:nvCxnSpPr>
          <p:cNvPr id="2064" name="Suora nuoliyhdysviiva 2063">
            <a:extLst>
              <a:ext uri="{FF2B5EF4-FFF2-40B4-BE49-F238E27FC236}">
                <a16:creationId xmlns:a16="http://schemas.microsoft.com/office/drawing/2014/main" id="{2DE55026-1F8D-4FB0-A621-93324C85AEB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521757" y="2874322"/>
            <a:ext cx="3114507" cy="2123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505F2F-052C-4C42-8B12-A494B69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collecting</a:t>
            </a:r>
            <a:r>
              <a:rPr lang="fi-FI" dirty="0"/>
              <a:t> </a:t>
            </a:r>
            <a:r>
              <a:rPr lang="fi-FI" dirty="0" err="1"/>
              <a:t>Workflow</a:t>
            </a:r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B43F2308-29E7-4828-89FD-60B6336B1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7540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4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505F2F-052C-4C42-8B12-A494B69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UI </a:t>
            </a:r>
            <a:r>
              <a:rPr lang="fi-FI" dirty="0" err="1"/>
              <a:t>Workflow</a:t>
            </a:r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B43F2308-29E7-4828-89FD-60B6336B1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357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0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1005A9-44FF-4934-81BE-03ED7475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Technology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0690A3-7116-4C84-9D38-30B316D3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-Red (</a:t>
            </a:r>
            <a:r>
              <a:rPr lang="fi-FI" dirty="0" err="1"/>
              <a:t>Node.js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HTML/CSS</a:t>
            </a:r>
          </a:p>
          <a:p>
            <a:pPr lvl="1"/>
            <a:r>
              <a:rPr lang="fi-FI" dirty="0" err="1"/>
              <a:t>Javascript</a:t>
            </a:r>
            <a:r>
              <a:rPr lang="fi-FI" dirty="0"/>
              <a:t> (</a:t>
            </a:r>
            <a:r>
              <a:rPr lang="fi-FI" dirty="0" err="1"/>
              <a:t>Cheerio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Machine Learning</a:t>
            </a:r>
          </a:p>
          <a:p>
            <a:pPr lvl="1"/>
            <a:r>
              <a:rPr lang="fi-FI" dirty="0" err="1"/>
              <a:t>Unsupervised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  <a:p>
            <a:pPr lvl="1"/>
            <a:r>
              <a:rPr lang="fi-FI" dirty="0"/>
              <a:t>NLP</a:t>
            </a:r>
          </a:p>
          <a:p>
            <a:pPr lvl="1"/>
            <a:r>
              <a:rPr lang="fi-FI" dirty="0"/>
              <a:t>Language </a:t>
            </a:r>
            <a:r>
              <a:rPr lang="fi-FI" dirty="0" err="1"/>
              <a:t>datasets</a:t>
            </a:r>
            <a:endParaRPr lang="fi-FI" dirty="0"/>
          </a:p>
          <a:p>
            <a:pPr lvl="1"/>
            <a:r>
              <a:rPr lang="fi-FI" dirty="0"/>
              <a:t>Visual </a:t>
            </a:r>
            <a:r>
              <a:rPr lang="fi-FI" dirty="0" err="1"/>
              <a:t>recognition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7991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">
  <a:themeElements>
    <a:clrScheme name="Retr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1030</TotalTime>
  <Words>293</Words>
  <Application>Microsoft Macintosh PowerPoint</Application>
  <PresentationFormat>Laajakuva</PresentationFormat>
  <Paragraphs>64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Retro</vt:lpstr>
      <vt:lpstr>It costs how much?? Monitoring the changing price of wildlife online</vt:lpstr>
      <vt:lpstr>The problem</vt:lpstr>
      <vt:lpstr>Challenge</vt:lpstr>
      <vt:lpstr>Solution</vt:lpstr>
      <vt:lpstr>Technical Architecture</vt:lpstr>
      <vt:lpstr>Data collecting Workflow</vt:lpstr>
      <vt:lpstr>UI Workflow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costs how much?? Monitoring the changing price of wildlife online</dc:title>
  <dc:creator>Merja Hepoaho</dc:creator>
  <cp:lastModifiedBy>Jenni Hautojärvi</cp:lastModifiedBy>
  <cp:revision>20</cp:revision>
  <dcterms:created xsi:type="dcterms:W3CDTF">2019-11-09T17:12:22Z</dcterms:created>
  <dcterms:modified xsi:type="dcterms:W3CDTF">2019-11-10T10:32:40Z</dcterms:modified>
</cp:coreProperties>
</file>