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9AF-5F5D-41F4-B0CC-1AE70BDF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050D8-C056-4F70-A4D1-7D0F9C7E6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AAFE-D28D-41AF-97A8-D2F803B4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5A4C-D8DC-4430-B2D1-A8AC25E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F4B2-4C0E-4CF7-8B13-06D9EC2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78C8-8458-4233-BAB6-CB6F6EA6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C81D8-6452-4220-A8A4-D255B2EB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2135-8137-435D-A447-10E3192F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FDD4-8F35-4E15-B387-1C17069B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B8D5-CCEC-4FC4-80C6-BAF3AD38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9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CD8B1-9AD8-445C-A9A8-373162A8D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A1C48-2A9F-46B5-A284-5787A386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9042-69ED-4387-911C-93CABE74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0E23-8903-4202-B40B-FAE9D92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76A6-92A4-4423-BD2E-FA76B656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07F6-2C84-4FDD-9E49-C759F21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DD8C-947F-4320-9572-F6AADD34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3C50-6F45-4254-8E06-3D3F34DF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0220-01C7-4939-881A-C192F1A2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7930-7938-4EBA-9B1E-1A773E06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645F-6200-41E7-A88D-A55462B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2FF2-9D02-4479-B6C0-A9178145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B8DF-5714-47FE-A4EB-8545F3EB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6973-0E81-48C6-A1B4-37B56618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0E00-3A2B-4E73-80D5-FD35B6E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B46-3DE5-4D5A-A899-D8D2E2BB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2CA3-6B62-40D7-ACF1-1AEF39A12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E133-0728-4299-AA43-3C03A799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35F5-C50E-496D-8ED6-B1EE15E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30CBC-9BCD-4C8D-B05A-1B0C8276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217D-3B70-45A5-8D4A-077E1FB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45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3662-C949-4489-B7DC-8CEDDB9E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FF84E-4210-49AF-B275-251DCB62A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E61DD-3214-4068-BDA3-BE3A26AE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49DFD-9471-4883-807B-78BF07FA6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9E2D-1FE3-4E95-A707-62C1C19A3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6722E-FB8D-4D2A-B983-5ABD5E73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23E3C-3265-4F7B-B384-F0BF80EF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84140-96F3-4AF7-B21F-F8235B42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B0F8-7886-4E63-B069-17D7F27D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9C5CC-DC00-4550-AF42-2DCD8F5D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1C42E-B463-4ED0-A8D9-3645A1C0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684B4-98D4-4090-8CE0-6BDCE141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24450-9ABF-4DB9-A52C-BA0E2D03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4646C-6B38-4684-998D-D89E41D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E530-7F59-4656-AEBE-8EA13523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EE21-9814-4558-B09C-8FA1C9D5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7C53-8884-4933-82B0-EE083BD8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EC448-116C-4DDA-AFA2-538C9C5B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1762-6716-4CC2-8E00-8CBA0407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B864-6445-47DC-ACF3-D2E0CA0F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BEA1-5682-4464-B5F9-1FC4808D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ED1-D58B-4D57-B15D-569F2A3A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C7BED-F332-471F-8856-98439A444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F7202-02B9-482C-8880-3E40455F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F05D4-560E-401A-AA28-F84F40B8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6BA6-5D36-45F4-BC5C-D8112F0B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2A3EE-DE58-4D74-AD6E-455B72F3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7FA20-2F2B-41D7-BFAB-C019CED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BFAC-D6ED-403F-B19F-C108CDE2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A03D-3F75-46CA-8872-824A8F732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636C-C00B-401A-B82E-CFF23E1DE980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739C-2CF9-4EAF-8E70-59C36F467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A62F-439D-4855-A4AD-534DC9F1D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846C-BFB7-4F03-B903-3809ABF4D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BAE05-704D-4094-8086-7EB44889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253"/>
            <a:ext cx="12192000" cy="3187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35D69-84C3-45A4-AD68-338D4332C7A6}"/>
              </a:ext>
            </a:extLst>
          </p:cNvPr>
          <p:cNvSpPr txBox="1"/>
          <p:nvPr/>
        </p:nvSpPr>
        <p:spPr>
          <a:xfrm>
            <a:off x="2860179" y="3075057"/>
            <a:ext cx="6471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#9Slide01 Tieu de ngan" panose="00000800000000000000" pitchFamily="2" charset="0"/>
              </a:rPr>
              <a:t>GIẢI PHÁP THANG MÁY</a:t>
            </a:r>
            <a:endParaRPr lang="en-GB" sz="4000" dirty="0">
              <a:solidFill>
                <a:schemeClr val="bg1"/>
              </a:solidFill>
              <a:latin typeface="#9Slide01 Tieu de ngan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firefighters putting out a fire&#10;&#10;Description automatically generated with medium confidence">
            <a:extLst>
              <a:ext uri="{FF2B5EF4-FFF2-40B4-BE49-F238E27FC236}">
                <a16:creationId xmlns:a16="http://schemas.microsoft.com/office/drawing/2014/main" id="{2B051A75-A103-4056-966B-5B74D2532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132"/>
            <a:ext cx="12192000" cy="3177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669C-FFB2-4A81-9DCE-2E3C7B4E12A0}"/>
              </a:ext>
            </a:extLst>
          </p:cNvPr>
          <p:cNvSpPr txBox="1"/>
          <p:nvPr/>
        </p:nvSpPr>
        <p:spPr>
          <a:xfrm>
            <a:off x="4984157" y="3075057"/>
            <a:ext cx="2223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#9Slide01 Tieu de ngan" panose="00000800000000000000" pitchFamily="2" charset="0"/>
              </a:rPr>
              <a:t>Dịch</a:t>
            </a:r>
            <a:r>
              <a:rPr lang="en-US" sz="4000" dirty="0">
                <a:solidFill>
                  <a:schemeClr val="bg1"/>
                </a:solidFill>
                <a:latin typeface="#9Slide01 Tieu de ngan" panose="00000800000000000000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#9Slide01 Tieu de ngan" panose="00000800000000000000" pitchFamily="2" charset="0"/>
              </a:rPr>
              <a:t>vụ</a:t>
            </a:r>
            <a:endParaRPr lang="en-GB" sz="4000" dirty="0">
              <a:solidFill>
                <a:schemeClr val="bg1"/>
              </a:solidFill>
              <a:latin typeface="#9Slide01 Tieu de ngan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5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1F3AFEC-6897-41FE-9C6E-7542AB2F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093"/>
            <a:ext cx="12192000" cy="561181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12F227-8E38-47F0-93AA-AC6ACDE94987}"/>
              </a:ext>
            </a:extLst>
          </p:cNvPr>
          <p:cNvGrpSpPr/>
          <p:nvPr/>
        </p:nvGrpSpPr>
        <p:grpSpPr>
          <a:xfrm>
            <a:off x="4055929" y="2150405"/>
            <a:ext cx="8066632" cy="2557190"/>
            <a:chOff x="4309152" y="2118454"/>
            <a:chExt cx="8066632" cy="25571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866B0B-BF6F-4CEA-8EAE-E181545740C4}"/>
                </a:ext>
              </a:extLst>
            </p:cNvPr>
            <p:cNvSpPr txBox="1"/>
            <p:nvPr/>
          </p:nvSpPr>
          <p:spPr>
            <a:xfrm>
              <a:off x="6330539" y="2118454"/>
              <a:ext cx="40238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LIÊN HỆ NGAY</a:t>
              </a:r>
              <a:endParaRPr lang="en-GB" sz="4000" dirty="0">
                <a:solidFill>
                  <a:schemeClr val="bg1"/>
                </a:solidFill>
                <a:latin typeface="#9Slide01 Tieu de ngan" panose="000008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67B81-A104-4002-AF69-17B88A193A6E}"/>
                </a:ext>
              </a:extLst>
            </p:cNvPr>
            <p:cNvSpPr txBox="1"/>
            <p:nvPr/>
          </p:nvSpPr>
          <p:spPr>
            <a:xfrm>
              <a:off x="4309152" y="3043106"/>
              <a:ext cx="80666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CHÚNG TÔI LUÔN SẴN SÀNG </a:t>
              </a:r>
              <a:endParaRPr lang="en-GB" sz="4000" dirty="0">
                <a:solidFill>
                  <a:schemeClr val="bg1"/>
                </a:solidFill>
                <a:latin typeface="#9Slide01 Tieu de ngan" panose="000008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6826F9-49A6-4B56-853B-556338F0B8B5}"/>
                </a:ext>
              </a:extLst>
            </p:cNvPr>
            <p:cNvSpPr txBox="1"/>
            <p:nvPr/>
          </p:nvSpPr>
          <p:spPr>
            <a:xfrm>
              <a:off x="7217801" y="3967758"/>
              <a:ext cx="2249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TƯ VẤN</a:t>
              </a:r>
              <a:endParaRPr lang="en-GB" sz="4000" dirty="0">
                <a:solidFill>
                  <a:schemeClr val="bg1"/>
                </a:solidFill>
                <a:latin typeface="#9Slide01 Tieu de ngan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90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#9Slide01 Tieu de ngan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LELE</dc:creator>
  <cp:lastModifiedBy>LELE</cp:lastModifiedBy>
  <cp:revision>1</cp:revision>
  <dcterms:created xsi:type="dcterms:W3CDTF">2022-04-01T15:00:39Z</dcterms:created>
  <dcterms:modified xsi:type="dcterms:W3CDTF">2022-04-01T15:34:51Z</dcterms:modified>
</cp:coreProperties>
</file>