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>
        <p:scale>
          <a:sx n="75" d="100"/>
          <a:sy n="75" d="100"/>
        </p:scale>
        <p:origin x="1950" y="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AB5D70FE-24A5-42EC-A602-042F443FB6E0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28575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132701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-2209800" y="1447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ED2624-D432-47EF-9F02-19E16D995BA2}"/>
              </a:ext>
            </a:extLst>
          </p:cNvPr>
          <p:cNvSpPr txBox="1"/>
          <p:nvPr/>
        </p:nvSpPr>
        <p:spPr>
          <a:xfrm>
            <a:off x="5601129" y="1676400"/>
            <a:ext cx="84318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#9Slide04 Lora Bold" panose="00000800000000000000" pitchFamily="2" charset="0"/>
              </a:rPr>
              <a:t>CODE</a:t>
            </a:r>
          </a:p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#9Slide04 Lora Bold" panose="00000800000000000000" pitchFamily="2" charset="0"/>
              </a:rPr>
              <a:t>CÙNG</a:t>
            </a:r>
          </a:p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#9Slide04 Lora Bold" panose="00000800000000000000" pitchFamily="2" charset="0"/>
              </a:rPr>
              <a:t>HATUN</a:t>
            </a:r>
          </a:p>
        </p:txBody>
      </p:sp>
    </p:spTree>
    <p:extLst>
      <p:ext uri="{BB962C8B-B14F-4D97-AF65-F5344CB8AC3E}">
        <p14:creationId xmlns:p14="http://schemas.microsoft.com/office/powerpoint/2010/main" val="15356702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304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CD3EF-1D7C-409B-9CC6-94907851055A}"/>
              </a:ext>
            </a:extLst>
          </p:cNvPr>
          <p:cNvSpPr txBox="1"/>
          <p:nvPr/>
        </p:nvSpPr>
        <p:spPr>
          <a:xfrm>
            <a:off x="2687727" y="1767007"/>
            <a:ext cx="6816546" cy="3323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1. Giới thiệu cơ bản</a:t>
            </a:r>
          </a:p>
          <a:p>
            <a:pPr algn="l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2. Tạo MENU</a:t>
            </a:r>
          </a:p>
          <a:p>
            <a:pPr algn="l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3. Kiểm tra số</a:t>
            </a:r>
          </a:p>
          <a:p>
            <a:pPr algn="l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(Sử dụng hàm)</a:t>
            </a:r>
          </a:p>
        </p:txBody>
      </p:sp>
    </p:spTree>
    <p:extLst>
      <p:ext uri="{BB962C8B-B14F-4D97-AF65-F5344CB8AC3E}">
        <p14:creationId xmlns:p14="http://schemas.microsoft.com/office/powerpoint/2010/main" val="36963727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304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CD3EF-1D7C-409B-9CC6-94907851055A}"/>
              </a:ext>
            </a:extLst>
          </p:cNvPr>
          <p:cNvSpPr txBox="1"/>
          <p:nvPr/>
        </p:nvSpPr>
        <p:spPr>
          <a:xfrm>
            <a:off x="3910177" y="3013502"/>
            <a:ext cx="437164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2. Tạo MENU</a:t>
            </a:r>
          </a:p>
        </p:txBody>
      </p:sp>
    </p:spTree>
    <p:extLst>
      <p:ext uri="{BB962C8B-B14F-4D97-AF65-F5344CB8AC3E}">
        <p14:creationId xmlns:p14="http://schemas.microsoft.com/office/powerpoint/2010/main" val="1682440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304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CD3EF-1D7C-409B-9CC6-94907851055A}"/>
              </a:ext>
            </a:extLst>
          </p:cNvPr>
          <p:cNvSpPr txBox="1"/>
          <p:nvPr/>
        </p:nvSpPr>
        <p:spPr>
          <a:xfrm>
            <a:off x="4187144" y="2598004"/>
            <a:ext cx="3817712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3. Kiểm tra</a:t>
            </a:r>
          </a:p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số nguyên</a:t>
            </a:r>
          </a:p>
        </p:txBody>
      </p:sp>
    </p:spTree>
    <p:extLst>
      <p:ext uri="{BB962C8B-B14F-4D97-AF65-F5344CB8AC3E}">
        <p14:creationId xmlns:p14="http://schemas.microsoft.com/office/powerpoint/2010/main" val="12445823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304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CD3EF-1D7C-409B-9CC6-94907851055A}"/>
              </a:ext>
            </a:extLst>
          </p:cNvPr>
          <p:cNvSpPr txBox="1"/>
          <p:nvPr/>
        </p:nvSpPr>
        <p:spPr>
          <a:xfrm>
            <a:off x="3727339" y="2598004"/>
            <a:ext cx="4737322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4. Kiểm tra</a:t>
            </a:r>
          </a:p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số nguyên tố</a:t>
            </a:r>
          </a:p>
        </p:txBody>
      </p:sp>
    </p:spTree>
    <p:extLst>
      <p:ext uri="{BB962C8B-B14F-4D97-AF65-F5344CB8AC3E}">
        <p14:creationId xmlns:p14="http://schemas.microsoft.com/office/powerpoint/2010/main" val="2774657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304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CD3EF-1D7C-409B-9CC6-94907851055A}"/>
              </a:ext>
            </a:extLst>
          </p:cNvPr>
          <p:cNvSpPr txBox="1"/>
          <p:nvPr/>
        </p:nvSpPr>
        <p:spPr>
          <a:xfrm>
            <a:off x="3057764" y="2598004"/>
            <a:ext cx="6076472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5. Kiểm tra</a:t>
            </a:r>
          </a:p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số chính phương</a:t>
            </a:r>
          </a:p>
        </p:txBody>
      </p:sp>
    </p:spTree>
    <p:extLst>
      <p:ext uri="{BB962C8B-B14F-4D97-AF65-F5344CB8AC3E}">
        <p14:creationId xmlns:p14="http://schemas.microsoft.com/office/powerpoint/2010/main" val="31285124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C6DE-72AB-4D7D-B800-948582E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EE3304-AE15-406F-9491-5A6A171BA096}"/>
              </a:ext>
            </a:extLst>
          </p:cNvPr>
          <p:cNvGrpSpPr/>
          <p:nvPr/>
        </p:nvGrpSpPr>
        <p:grpSpPr>
          <a:xfrm>
            <a:off x="3270443" y="304800"/>
            <a:ext cx="5651114" cy="1143000"/>
            <a:chOff x="2996166" y="495300"/>
            <a:chExt cx="5651114" cy="1143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8F4F3-B14D-48BB-BFE6-5AD5C9B0F2A4}"/>
                </a:ext>
              </a:extLst>
            </p:cNvPr>
            <p:cNvGrpSpPr/>
            <p:nvPr/>
          </p:nvGrpSpPr>
          <p:grpSpPr>
            <a:xfrm>
              <a:off x="4267200" y="495300"/>
              <a:ext cx="1143000" cy="1143000"/>
              <a:chOff x="-1676400" y="1638300"/>
              <a:chExt cx="1828800" cy="18288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135E60-80D7-4873-A8CA-1AE41125E626}"/>
                  </a:ext>
                </a:extLst>
              </p:cNvPr>
              <p:cNvSpPr/>
              <p:nvPr/>
            </p:nvSpPr>
            <p:spPr>
              <a:xfrm rot="5400000">
                <a:off x="-1485900" y="1905000"/>
                <a:ext cx="1447800" cy="1295400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244D7F7-DE5C-4116-BA07-60C75CDB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76400" y="1638300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A6954-C3F3-4C46-B039-AB6812639B98}"/>
                </a:ext>
              </a:extLst>
            </p:cNvPr>
            <p:cNvSpPr txBox="1"/>
            <p:nvPr/>
          </p:nvSpPr>
          <p:spPr>
            <a:xfrm>
              <a:off x="2996166" y="789801"/>
              <a:ext cx="109164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HỌC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D3814-46FA-4A8F-8090-44B44FA4FB57}"/>
                </a:ext>
              </a:extLst>
            </p:cNvPr>
            <p:cNvSpPr txBox="1"/>
            <p:nvPr/>
          </p:nvSpPr>
          <p:spPr>
            <a:xfrm>
              <a:off x="5576888" y="789801"/>
              <a:ext cx="307039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#9Slide03 Kaleko 105 Round Bold" pitchFamily="2" charset="0"/>
                </a:rPr>
                <a:t>CÙNG HATUN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FCD3EF-1D7C-409B-9CC6-94907851055A}"/>
              </a:ext>
            </a:extLst>
          </p:cNvPr>
          <p:cNvSpPr txBox="1"/>
          <p:nvPr/>
        </p:nvSpPr>
        <p:spPr>
          <a:xfrm>
            <a:off x="3876963" y="3013502"/>
            <a:ext cx="443807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>
                <a:solidFill>
                  <a:srgbClr val="30353B"/>
                </a:solidFill>
                <a:latin typeface="#9Slide03 Kaleko 105 Round Bold" pitchFamily="2" charset="0"/>
              </a:rPr>
              <a:t>QUẢNG CÁO</a:t>
            </a:r>
          </a:p>
        </p:txBody>
      </p:sp>
    </p:spTree>
    <p:extLst>
      <p:ext uri="{BB962C8B-B14F-4D97-AF65-F5344CB8AC3E}">
        <p14:creationId xmlns:p14="http://schemas.microsoft.com/office/powerpoint/2010/main" val="196850374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68</TotalTime>
  <Words>73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#9Slide02 Noi dung dai</vt:lpstr>
      <vt:lpstr>#9Slide02 Tieu de dai</vt:lpstr>
      <vt:lpstr>#9Slide03 Kaleko 105 Round Bold</vt:lpstr>
      <vt:lpstr>#9Slide04 Lora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tungk</dc:creator>
  <cp:keywords>9Slide</cp:keywords>
  <dc:description>9Slide.vn</dc:description>
  <cp:lastModifiedBy>9Slide</cp:lastModifiedBy>
  <cp:revision>1</cp:revision>
  <dcterms:created xsi:type="dcterms:W3CDTF">2023-10-08T09:58:57Z</dcterms:created>
  <dcterms:modified xsi:type="dcterms:W3CDTF">2023-10-08T11:07:21Z</dcterms:modified>
  <cp:category>9Slide.vn</cp:category>
  <cp:contentStatus>9Slide</cp:contentStatus>
</cp:coreProperties>
</file>