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0A05B563-618C-4E30-8218-E9D0FE9AA323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43747-3E47-41C5-ACF5-E90D93294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DB5C1F-5FAE-4B84-8A3D-FA0B69388960}"/>
              </a:ext>
            </a:extLst>
          </p:cNvPr>
          <p:cNvSpPr/>
          <p:nvPr/>
        </p:nvSpPr>
        <p:spPr>
          <a:xfrm>
            <a:off x="5562600" y="2133600"/>
            <a:ext cx="6629400" cy="4724400"/>
          </a:xfrm>
          <a:prstGeom prst="rect">
            <a:avLst/>
          </a:prstGeom>
          <a:solidFill>
            <a:srgbClr val="6CC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424C0-5180-4B16-9DD6-331BF725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8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tungk</dc:creator>
  <cp:keywords>9Slide</cp:keywords>
  <dc:description>9Slide.vn</dc:description>
  <cp:lastModifiedBy>9Slide</cp:lastModifiedBy>
  <cp:revision>1</cp:revision>
  <dcterms:created xsi:type="dcterms:W3CDTF">2023-10-08T03:20:31Z</dcterms:created>
  <dcterms:modified xsi:type="dcterms:W3CDTF">2023-10-08T03:22:27Z</dcterms:modified>
  <cp:category>9Slide.vn</cp:category>
  <cp:contentStatus>9Slide</cp:contentStatus>
</cp:coreProperties>
</file>