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8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Montserrat" panose="020B0604020202020204" charset="0"/>
      <p:regular r:id="rId36"/>
      <p:bold r:id="rId37"/>
      <p:italic r:id="rId38"/>
      <p:boldItalic r:id="rId39"/>
    </p:embeddedFont>
    <p:embeddedFont>
      <p:font typeface="Playfair Display" panose="020B0604020202020204" charset="0"/>
      <p:regular r:id="rId40"/>
      <p:bold r:id="rId41"/>
      <p:italic r:id="rId42"/>
      <p:boldItalic r:id="rId43"/>
    </p:embeddedFont>
    <p:embeddedFont>
      <p:font typeface="Tahoma" panose="020B0604030504040204" pitchFamily="34" charset="0"/>
      <p:regular r:id="rId44"/>
      <p:bold r:id="rId45"/>
    </p:embeddedFont>
    <p:embeddedFont>
      <p:font typeface="UTM Facebook" panose="02040403050506020204" pitchFamily="18" charset="0"/>
      <p:regular r:id="rId46"/>
    </p:embeddedFont>
    <p:embeddedFont>
      <p:font typeface="UVF Assassin" panose="02000000000000000000" pitchFamily="2" charset="0"/>
      <p:regular r:id="rId47"/>
    </p:embeddedFont>
    <p:embeddedFont>
      <p:font typeface="UVF Lobster12" panose="02000506000000020003" pitchFamily="2" charset="0"/>
      <p:italic r:id="rId48"/>
    </p:embeddedFont>
    <p:embeddedFont>
      <p:font typeface="UVF Mussica Swash" panose="04000000000000000000" pitchFamily="82" charset="0"/>
      <p:regular r:id="rId49"/>
    </p:embeddedFont>
    <p:embeddedFont>
      <p:font typeface="UVF Slim Tony" panose="02000000000000000000" pitchFamily="2"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FF0066"/>
    <a:srgbClr val="FF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E96C70-FD88-4A76-ACD5-85250C1D0E73}">
  <a:tblStyle styleId="{49E96C70-FD88-4A76-ACD5-85250C1D0E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4fc1ef26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4fc1ef26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73d7a6f73b_0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73d7a6f73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849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391863"/>
            <a:ext cx="41268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800"/>
              <a:buFont typeface="Playfair Display"/>
              <a:buNone/>
              <a:defRPr sz="48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25" y="3912619"/>
            <a:ext cx="9144000" cy="123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chemeClr val="accent1"/>
        </a:solidFill>
        <a:effectLst/>
      </p:bgPr>
    </p:bg>
    <p:spTree>
      <p:nvGrpSpPr>
        <p:cNvPr id="1" name="Shape 56"/>
        <p:cNvGrpSpPr/>
        <p:nvPr/>
      </p:nvGrpSpPr>
      <p:grpSpPr>
        <a:xfrm>
          <a:off x="0" y="0"/>
          <a:ext cx="0" cy="0"/>
          <a:chOff x="0" y="0"/>
          <a:chExt cx="0" cy="0"/>
        </a:xfrm>
      </p:grpSpPr>
      <p:cxnSp>
        <p:nvCxnSpPr>
          <p:cNvPr id="57" name="Google Shape;57;p11"/>
          <p:cNvCxnSpPr/>
          <p:nvPr/>
        </p:nvCxnSpPr>
        <p:spPr>
          <a:xfrm>
            <a:off x="734700" y="4732556"/>
            <a:ext cx="7674600" cy="0"/>
          </a:xfrm>
          <a:prstGeom prst="straightConnector1">
            <a:avLst/>
          </a:prstGeom>
          <a:noFill/>
          <a:ln w="19050" cap="flat" cmpd="sng">
            <a:solidFill>
              <a:srgbClr val="434343"/>
            </a:solidFill>
            <a:prstDash val="solid"/>
            <a:round/>
            <a:headEnd type="none" w="med" len="med"/>
            <a:tailEnd type="none" w="med" len="med"/>
          </a:ln>
        </p:spPr>
      </p:cxnSp>
      <p:cxnSp>
        <p:nvCxnSpPr>
          <p:cNvPr id="58" name="Google Shape;58;p11"/>
          <p:cNvCxnSpPr/>
          <p:nvPr/>
        </p:nvCxnSpPr>
        <p:spPr>
          <a:xfrm>
            <a:off x="734700" y="410944"/>
            <a:ext cx="7674600" cy="0"/>
          </a:xfrm>
          <a:prstGeom prst="straightConnector1">
            <a:avLst/>
          </a:prstGeom>
          <a:noFill/>
          <a:ln w="19050" cap="flat" cmpd="sng">
            <a:solidFill>
              <a:srgbClr val="434343"/>
            </a:solidFill>
            <a:prstDash val="solid"/>
            <a:round/>
            <a:headEnd type="none" w="med" len="med"/>
            <a:tailEnd type="none" w="med" len="med"/>
          </a:ln>
        </p:spPr>
      </p:cxnSp>
      <p:sp>
        <p:nvSpPr>
          <p:cNvPr id="59" name="Google Shape;59;p1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solidFill>
                  <a:srgbClr val="1D1D1B"/>
                </a:solidFill>
              </a:defRPr>
            </a:lvl1pPr>
            <a:lvl2pPr lvl="1">
              <a:buNone/>
              <a:defRPr>
                <a:solidFill>
                  <a:srgbClr val="1D1D1B"/>
                </a:solidFill>
              </a:defRPr>
            </a:lvl2pPr>
            <a:lvl3pPr lvl="2">
              <a:buNone/>
              <a:defRPr>
                <a:solidFill>
                  <a:srgbClr val="1D1D1B"/>
                </a:solidFill>
              </a:defRPr>
            </a:lvl3pPr>
            <a:lvl4pPr lvl="3">
              <a:buNone/>
              <a:defRPr>
                <a:solidFill>
                  <a:srgbClr val="1D1D1B"/>
                </a:solidFill>
              </a:defRPr>
            </a:lvl4pPr>
            <a:lvl5pPr lvl="4">
              <a:buNone/>
              <a:defRPr>
                <a:solidFill>
                  <a:srgbClr val="1D1D1B"/>
                </a:solidFill>
              </a:defRPr>
            </a:lvl5pPr>
            <a:lvl6pPr lvl="5">
              <a:buNone/>
              <a:defRPr>
                <a:solidFill>
                  <a:srgbClr val="1D1D1B"/>
                </a:solidFill>
              </a:defRPr>
            </a:lvl6pPr>
            <a:lvl7pPr lvl="6">
              <a:buNone/>
              <a:defRPr>
                <a:solidFill>
                  <a:srgbClr val="1D1D1B"/>
                </a:solidFill>
              </a:defRPr>
            </a:lvl7pPr>
            <a:lvl8pPr lvl="7">
              <a:buNone/>
              <a:defRPr>
                <a:solidFill>
                  <a:srgbClr val="1D1D1B"/>
                </a:solidFill>
              </a:defRPr>
            </a:lvl8pPr>
            <a:lvl9pPr lvl="8">
              <a:buNone/>
              <a:defRPr>
                <a:solidFill>
                  <a:srgbClr val="1D1D1B"/>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ircle">
  <p:cSld name="BLANK_1_1">
    <p:bg>
      <p:bgPr>
        <a:solidFill>
          <a:schemeClr val="accent1"/>
        </a:solidFill>
        <a:effectLst/>
      </p:bgPr>
    </p:bg>
    <p:spTree>
      <p:nvGrpSpPr>
        <p:cNvPr id="1" name="Shape 60"/>
        <p:cNvGrpSpPr/>
        <p:nvPr/>
      </p:nvGrpSpPr>
      <p:grpSpPr>
        <a:xfrm>
          <a:off x="0" y="0"/>
          <a:ext cx="0" cy="0"/>
          <a:chOff x="0" y="0"/>
          <a:chExt cx="0" cy="0"/>
        </a:xfrm>
      </p:grpSpPr>
      <p:pic>
        <p:nvPicPr>
          <p:cNvPr id="61" name="Google Shape;61;p12" descr="dark_wood.jpg"/>
          <p:cNvPicPr preferRelativeResize="0"/>
          <p:nvPr/>
        </p:nvPicPr>
        <p:blipFill rotWithShape="1">
          <a:blip r:embed="rId2">
            <a:alphaModFix/>
          </a:blip>
          <a:srcRect r="24998"/>
          <a:stretch/>
        </p:blipFill>
        <p:spPr>
          <a:xfrm>
            <a:off x="2285700" y="285413"/>
            <a:ext cx="4572600" cy="4572600"/>
          </a:xfrm>
          <a:prstGeom prst="ellipse">
            <a:avLst/>
          </a:prstGeom>
          <a:noFill/>
          <a:ln>
            <a:noFill/>
          </a:ln>
        </p:spPr>
      </p:pic>
      <p:sp>
        <p:nvSpPr>
          <p:cNvPr id="62" name="Google Shape;62;p12"/>
          <p:cNvSpPr txBox="1">
            <a:spLocks noGrp="1"/>
          </p:cNvSpPr>
          <p:nvPr>
            <p:ph type="sldNum" idx="12"/>
          </p:nvPr>
        </p:nvSpPr>
        <p:spPr>
          <a:xfrm>
            <a:off x="4297650" y="4858089"/>
            <a:ext cx="548700" cy="285600"/>
          </a:xfrm>
          <a:prstGeom prst="rect">
            <a:avLst/>
          </a:prstGeom>
        </p:spPr>
        <p:txBody>
          <a:bodyPr spcFirstLastPara="1" wrap="square" lIns="91425" tIns="91425" rIns="91425" bIns="91425" anchor="ctr" anchorCtr="0">
            <a:noAutofit/>
          </a:bodyPr>
          <a:lstStyle>
            <a:lvl1pPr lvl="0">
              <a:buNone/>
              <a:defRPr>
                <a:solidFill>
                  <a:srgbClr val="1D1D1B"/>
                </a:solidFill>
              </a:defRPr>
            </a:lvl1pPr>
            <a:lvl2pPr lvl="1">
              <a:buNone/>
              <a:defRPr>
                <a:solidFill>
                  <a:srgbClr val="1D1D1B"/>
                </a:solidFill>
              </a:defRPr>
            </a:lvl2pPr>
            <a:lvl3pPr lvl="2">
              <a:buNone/>
              <a:defRPr>
                <a:solidFill>
                  <a:srgbClr val="1D1D1B"/>
                </a:solidFill>
              </a:defRPr>
            </a:lvl3pPr>
            <a:lvl4pPr lvl="3">
              <a:buNone/>
              <a:defRPr>
                <a:solidFill>
                  <a:srgbClr val="1D1D1B"/>
                </a:solidFill>
              </a:defRPr>
            </a:lvl4pPr>
            <a:lvl5pPr lvl="4">
              <a:buNone/>
              <a:defRPr>
                <a:solidFill>
                  <a:srgbClr val="1D1D1B"/>
                </a:solidFill>
              </a:defRPr>
            </a:lvl5pPr>
            <a:lvl6pPr lvl="5">
              <a:buNone/>
              <a:defRPr>
                <a:solidFill>
                  <a:srgbClr val="1D1D1B"/>
                </a:solidFill>
              </a:defRPr>
            </a:lvl6pPr>
            <a:lvl7pPr lvl="6">
              <a:buNone/>
              <a:defRPr>
                <a:solidFill>
                  <a:srgbClr val="1D1D1B"/>
                </a:solidFill>
              </a:defRPr>
            </a:lvl7pPr>
            <a:lvl8pPr lvl="7">
              <a:buNone/>
              <a:defRPr>
                <a:solidFill>
                  <a:srgbClr val="1D1D1B"/>
                </a:solidFill>
              </a:defRPr>
            </a:lvl8pPr>
            <a:lvl9pPr lvl="8">
              <a:buNone/>
              <a:defRPr>
                <a:solidFill>
                  <a:srgbClr val="1D1D1B"/>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685800" y="3811625"/>
            <a:ext cx="4695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1800" i="1">
                <a:solidFill>
                  <a:schemeClr val="accen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ctrTitle"/>
          </p:nvPr>
        </p:nvSpPr>
        <p:spPr>
          <a:xfrm>
            <a:off x="685800" y="2334725"/>
            <a:ext cx="46950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Font typeface="Playfair Display"/>
              <a:buNone/>
              <a:defRPr sz="48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cxnSp>
        <p:nvCxnSpPr>
          <p:cNvPr id="15" name="Google Shape;15;p3"/>
          <p:cNvCxnSpPr/>
          <p:nvPr/>
        </p:nvCxnSpPr>
        <p:spPr>
          <a:xfrm>
            <a:off x="806100" y="3623569"/>
            <a:ext cx="753180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261500" y="2161800"/>
            <a:ext cx="66210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Font typeface="Playfair Display"/>
              <a:buChar char="◈"/>
              <a:defRPr i="1">
                <a:latin typeface="Playfair Display"/>
                <a:ea typeface="Playfair Display"/>
                <a:cs typeface="Playfair Display"/>
                <a:sym typeface="Playfair Display"/>
              </a:defRPr>
            </a:lvl1pPr>
            <a:lvl2pPr marL="914400" lvl="1"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2pPr>
            <a:lvl3pPr marL="1371600" lvl="2"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3pPr>
            <a:lvl4pPr marL="1828800" lvl="3"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4pPr>
            <a:lvl5pPr marL="2286000" lvl="4"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5pPr>
            <a:lvl6pPr marL="2743200" lvl="5"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6pPr>
            <a:lvl7pPr marL="3200400" lvl="6"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7pPr>
            <a:lvl8pPr marL="3657600" lvl="7"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8pPr>
            <a:lvl9pPr marL="4114800" lvl="8" indent="-381000" algn="ctr">
              <a:spcBef>
                <a:spcPts val="0"/>
              </a:spcBef>
              <a:spcAft>
                <a:spcPts val="0"/>
              </a:spcAft>
              <a:buSzPts val="2400"/>
              <a:buFont typeface="Playfair Display"/>
              <a:buChar char="■"/>
              <a:defRPr i="1">
                <a:latin typeface="Playfair Display"/>
                <a:ea typeface="Playfair Display"/>
                <a:cs typeface="Playfair Display"/>
                <a:sym typeface="Playfair Display"/>
              </a:defRPr>
            </a:lvl9pPr>
          </a:lstStyle>
          <a:p>
            <a:endParaRPr/>
          </a:p>
        </p:txBody>
      </p:sp>
      <p:sp>
        <p:nvSpPr>
          <p:cNvPr id="19" name="Google Shape;19;p4"/>
          <p:cNvSpPr txBox="1"/>
          <p:nvPr/>
        </p:nvSpPr>
        <p:spPr>
          <a:xfrm>
            <a:off x="3593400" y="759351"/>
            <a:ext cx="19572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layfair Display"/>
                <a:ea typeface="Playfair Display"/>
                <a:cs typeface="Playfair Display"/>
                <a:sym typeface="Playfair Display"/>
              </a:rPr>
              <a:t>“</a:t>
            </a:r>
            <a:endParaRPr sz="9600">
              <a:solidFill>
                <a:schemeClr val="accent1"/>
              </a:solidFill>
              <a:latin typeface="Playfair Display"/>
              <a:ea typeface="Playfair Display"/>
              <a:cs typeface="Playfair Display"/>
              <a:sym typeface="Playfair Display"/>
            </a:endParaRPr>
          </a:p>
        </p:txBody>
      </p:sp>
      <p:cxnSp>
        <p:nvCxnSpPr>
          <p:cNvPr id="20" name="Google Shape;20;p4"/>
          <p:cNvCxnSpPr/>
          <p:nvPr/>
        </p:nvCxnSpPr>
        <p:spPr>
          <a:xfrm>
            <a:off x="3028650" y="4155549"/>
            <a:ext cx="3086700" cy="0"/>
          </a:xfrm>
          <a:prstGeom prst="straightConnector1">
            <a:avLst/>
          </a:prstGeom>
          <a:noFill/>
          <a:ln w="19050" cap="flat" cmpd="sng">
            <a:solidFill>
              <a:schemeClr val="accent1"/>
            </a:solidFill>
            <a:prstDash val="solid"/>
            <a:round/>
            <a:headEnd type="none" w="med" len="med"/>
            <a:tailEnd type="none" w="med" len="med"/>
          </a:ln>
        </p:spPr>
      </p:cxnSp>
      <p:sp>
        <p:nvSpPr>
          <p:cNvPr id="21" name="Google Shape;21;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3F3F3"/>
              </a:buClr>
              <a:buSzPts val="2400"/>
              <a:buNone/>
              <a:defRPr sz="2400" b="0">
                <a:solidFill>
                  <a:srgbClr val="F3F3F3"/>
                </a:solidFill>
              </a:defRPr>
            </a:lvl1pPr>
            <a:lvl2pPr lvl="1" algn="ctr">
              <a:spcBef>
                <a:spcPts val="0"/>
              </a:spcBef>
              <a:spcAft>
                <a:spcPts val="0"/>
              </a:spcAft>
              <a:buClr>
                <a:srgbClr val="999999"/>
              </a:buClr>
              <a:buSzPts val="2400"/>
              <a:buNone/>
              <a:defRPr sz="2400" b="0">
                <a:solidFill>
                  <a:srgbClr val="999999"/>
                </a:solidFill>
              </a:defRPr>
            </a:lvl2pPr>
            <a:lvl3pPr lvl="2" algn="ctr">
              <a:spcBef>
                <a:spcPts val="0"/>
              </a:spcBef>
              <a:spcAft>
                <a:spcPts val="0"/>
              </a:spcAft>
              <a:buClr>
                <a:srgbClr val="999999"/>
              </a:buClr>
              <a:buSzPts val="2400"/>
              <a:buNone/>
              <a:defRPr sz="2400" b="0">
                <a:solidFill>
                  <a:srgbClr val="999999"/>
                </a:solidFill>
              </a:defRPr>
            </a:lvl3pPr>
            <a:lvl4pPr lvl="3" algn="ctr">
              <a:spcBef>
                <a:spcPts val="0"/>
              </a:spcBef>
              <a:spcAft>
                <a:spcPts val="0"/>
              </a:spcAft>
              <a:buClr>
                <a:srgbClr val="999999"/>
              </a:buClr>
              <a:buSzPts val="2400"/>
              <a:buNone/>
              <a:defRPr sz="2400" b="0">
                <a:solidFill>
                  <a:srgbClr val="999999"/>
                </a:solidFill>
              </a:defRPr>
            </a:lvl4pPr>
            <a:lvl5pPr lvl="4" algn="ctr">
              <a:spcBef>
                <a:spcPts val="0"/>
              </a:spcBef>
              <a:spcAft>
                <a:spcPts val="0"/>
              </a:spcAft>
              <a:buClr>
                <a:srgbClr val="999999"/>
              </a:buClr>
              <a:buSzPts val="2400"/>
              <a:buNone/>
              <a:defRPr sz="2400" b="0">
                <a:solidFill>
                  <a:srgbClr val="999999"/>
                </a:solidFill>
              </a:defRPr>
            </a:lvl5pPr>
            <a:lvl6pPr lvl="5" algn="ctr">
              <a:spcBef>
                <a:spcPts val="0"/>
              </a:spcBef>
              <a:spcAft>
                <a:spcPts val="0"/>
              </a:spcAft>
              <a:buClr>
                <a:srgbClr val="999999"/>
              </a:buClr>
              <a:buSzPts val="2400"/>
              <a:buNone/>
              <a:defRPr sz="2400" b="0">
                <a:solidFill>
                  <a:srgbClr val="999999"/>
                </a:solidFill>
              </a:defRPr>
            </a:lvl6pPr>
            <a:lvl7pPr lvl="6" algn="ctr">
              <a:spcBef>
                <a:spcPts val="0"/>
              </a:spcBef>
              <a:spcAft>
                <a:spcPts val="0"/>
              </a:spcAft>
              <a:buClr>
                <a:srgbClr val="999999"/>
              </a:buClr>
              <a:buSzPts val="2400"/>
              <a:buNone/>
              <a:defRPr sz="2400" b="0">
                <a:solidFill>
                  <a:srgbClr val="999999"/>
                </a:solidFill>
              </a:defRPr>
            </a:lvl7pPr>
            <a:lvl8pPr lvl="7" algn="ctr">
              <a:spcBef>
                <a:spcPts val="0"/>
              </a:spcBef>
              <a:spcAft>
                <a:spcPts val="0"/>
              </a:spcAft>
              <a:buClr>
                <a:srgbClr val="999999"/>
              </a:buClr>
              <a:buSzPts val="2400"/>
              <a:buNone/>
              <a:defRPr sz="2400" b="0">
                <a:solidFill>
                  <a:srgbClr val="999999"/>
                </a:solidFill>
              </a:defRPr>
            </a:lvl8pPr>
            <a:lvl9pPr lvl="8" algn="ctr">
              <a:spcBef>
                <a:spcPts val="0"/>
              </a:spcBef>
              <a:spcAft>
                <a:spcPts val="0"/>
              </a:spcAft>
              <a:buClr>
                <a:srgbClr val="999999"/>
              </a:buClr>
              <a:buSzPts val="2400"/>
              <a:buNone/>
              <a:defRPr sz="2400" b="0">
                <a:solidFill>
                  <a:srgbClr val="999999"/>
                </a:solidFill>
              </a:defRPr>
            </a:lvl9pPr>
          </a:lstStyle>
          <a:p>
            <a:endParaRPr/>
          </a:p>
        </p:txBody>
      </p:sp>
      <p:sp>
        <p:nvSpPr>
          <p:cNvPr id="25" name="Google Shape;25;p5"/>
          <p:cNvSpPr txBox="1">
            <a:spLocks noGrp="1"/>
          </p:cNvSpPr>
          <p:nvPr>
            <p:ph type="body" idx="1"/>
          </p:nvPr>
        </p:nvSpPr>
        <p:spPr>
          <a:xfrm>
            <a:off x="1005600" y="1200150"/>
            <a:ext cx="7132800" cy="3628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cxnSp>
        <p:nvCxnSpPr>
          <p:cNvPr id="26" name="Google Shape;26;p5"/>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27" name="Google Shape;27;p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880026" y="1200150"/>
            <a:ext cx="3584100" cy="3580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1" name="Google Shape;31;p6"/>
          <p:cNvSpPr txBox="1">
            <a:spLocks noGrp="1"/>
          </p:cNvSpPr>
          <p:nvPr>
            <p:ph type="body" idx="2"/>
          </p:nvPr>
        </p:nvSpPr>
        <p:spPr>
          <a:xfrm>
            <a:off x="4679875" y="1200150"/>
            <a:ext cx="3584100" cy="3580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cxnSp>
        <p:nvCxnSpPr>
          <p:cNvPr id="32" name="Google Shape;32;p6"/>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457200" y="1200150"/>
            <a:ext cx="2631900" cy="3386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8" name="Google Shape;38;p7"/>
          <p:cNvSpPr txBox="1">
            <a:spLocks noGrp="1"/>
          </p:cNvSpPr>
          <p:nvPr>
            <p:ph type="body" idx="2"/>
          </p:nvPr>
        </p:nvSpPr>
        <p:spPr>
          <a:xfrm>
            <a:off x="3223964" y="1200150"/>
            <a:ext cx="2631900" cy="3386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9" name="Google Shape;39;p7"/>
          <p:cNvSpPr txBox="1">
            <a:spLocks noGrp="1"/>
          </p:cNvSpPr>
          <p:nvPr>
            <p:ph type="body" idx="3"/>
          </p:nvPr>
        </p:nvSpPr>
        <p:spPr>
          <a:xfrm>
            <a:off x="5990727" y="1200150"/>
            <a:ext cx="2631900" cy="3386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cxnSp>
        <p:nvCxnSpPr>
          <p:cNvPr id="40" name="Google Shape;40;p7"/>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41" name="Google Shape;41;p7"/>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cxnSp>
        <p:nvCxnSpPr>
          <p:cNvPr id="45" name="Google Shape;45;p8"/>
          <p:cNvCxnSpPr/>
          <p:nvPr/>
        </p:nvCxnSpPr>
        <p:spPr>
          <a:xfrm>
            <a:off x="3028650" y="971556"/>
            <a:ext cx="3086700" cy="0"/>
          </a:xfrm>
          <a:prstGeom prst="straightConnector1">
            <a:avLst/>
          </a:prstGeom>
          <a:noFill/>
          <a:ln w="19050" cap="flat" cmpd="sng">
            <a:solidFill>
              <a:schemeClr val="accent1"/>
            </a:solidFill>
            <a:prstDash val="solid"/>
            <a:round/>
            <a:headEnd type="none" w="med" len="med"/>
            <a:tailEnd type="none" w="med" len="med"/>
          </a:ln>
        </p:spPr>
      </p:cxnSp>
      <p:sp>
        <p:nvSpPr>
          <p:cNvPr id="46" name="Google Shape;46;p8"/>
          <p:cNvSpPr/>
          <p:nvPr/>
        </p:nvSpPr>
        <p:spPr>
          <a:xfrm>
            <a:off x="25" y="4977000"/>
            <a:ext cx="9144000" cy="166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txBox="1">
            <a:spLocks noGrp="1"/>
          </p:cNvSpPr>
          <p:nvPr>
            <p:ph type="body" idx="1"/>
          </p:nvPr>
        </p:nvSpPr>
        <p:spPr>
          <a:xfrm>
            <a:off x="457200" y="4406305"/>
            <a:ext cx="8229600" cy="7371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SzPts val="1600"/>
              <a:buFont typeface="Playfair Display"/>
              <a:buNone/>
              <a:defRPr sz="1600" i="1">
                <a:latin typeface="Playfair Display"/>
                <a:ea typeface="Playfair Display"/>
                <a:cs typeface="Playfair Display"/>
                <a:sym typeface="Playfair Display"/>
              </a:defRPr>
            </a:lvl1pPr>
          </a:lstStyle>
          <a:p>
            <a:endParaRPr/>
          </a:p>
        </p:txBody>
      </p:sp>
      <p:cxnSp>
        <p:nvCxnSpPr>
          <p:cNvPr id="50" name="Google Shape;50;p9"/>
          <p:cNvCxnSpPr/>
          <p:nvPr/>
        </p:nvCxnSpPr>
        <p:spPr>
          <a:xfrm>
            <a:off x="3028650" y="4406312"/>
            <a:ext cx="3086700" cy="0"/>
          </a:xfrm>
          <a:prstGeom prst="straightConnector1">
            <a:avLst/>
          </a:prstGeom>
          <a:noFill/>
          <a:ln w="19050" cap="flat" cmpd="sng">
            <a:solidFill>
              <a:schemeClr val="accent1"/>
            </a:solidFill>
            <a:prstDash val="solid"/>
            <a:round/>
            <a:headEnd type="none" w="med" len="med"/>
            <a:tailEnd type="none" w="med" len="med"/>
          </a:ln>
        </p:spPr>
      </p:cxnSp>
      <p:sp>
        <p:nvSpPr>
          <p:cNvPr id="51" name="Google Shape;51;p9"/>
          <p:cNvSpPr txBox="1">
            <a:spLocks noGrp="1"/>
          </p:cNvSpPr>
          <p:nvPr>
            <p:ph type="sldNum" idx="12"/>
          </p:nvPr>
        </p:nvSpPr>
        <p:spPr>
          <a:xfrm>
            <a:off x="4297650" y="4866152"/>
            <a:ext cx="548700" cy="277500"/>
          </a:xfrm>
          <a:prstGeom prst="rect">
            <a:avLst/>
          </a:prstGeom>
        </p:spPr>
        <p:txBody>
          <a:bodyPr spcFirstLastPara="1" wrap="square" lIns="91425" tIns="91425" rIns="91425" bIns="91425" anchor="t" anchorCtr="0">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734700" y="4732556"/>
            <a:ext cx="767460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734700" y="410944"/>
            <a:ext cx="767460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chemeClr val="accent1"/>
                </a:solidFill>
                <a:latin typeface="Playfair Display"/>
                <a:ea typeface="Playfair Display"/>
                <a:cs typeface="Playfair Display"/>
                <a:sym typeface="Playfair Display"/>
              </a:defRPr>
            </a:lvl1pPr>
            <a:lvl2pPr lvl="1" algn="ctr">
              <a:buNone/>
              <a:defRPr sz="1200">
                <a:solidFill>
                  <a:schemeClr val="accent1"/>
                </a:solidFill>
                <a:latin typeface="Playfair Display"/>
                <a:ea typeface="Playfair Display"/>
                <a:cs typeface="Playfair Display"/>
                <a:sym typeface="Playfair Display"/>
              </a:defRPr>
            </a:lvl2pPr>
            <a:lvl3pPr lvl="2" algn="ctr">
              <a:buNone/>
              <a:defRPr sz="1200">
                <a:solidFill>
                  <a:schemeClr val="accent1"/>
                </a:solidFill>
                <a:latin typeface="Playfair Display"/>
                <a:ea typeface="Playfair Display"/>
                <a:cs typeface="Playfair Display"/>
                <a:sym typeface="Playfair Display"/>
              </a:defRPr>
            </a:lvl3pPr>
            <a:lvl4pPr lvl="3" algn="ctr">
              <a:buNone/>
              <a:defRPr sz="1200">
                <a:solidFill>
                  <a:schemeClr val="accent1"/>
                </a:solidFill>
                <a:latin typeface="Playfair Display"/>
                <a:ea typeface="Playfair Display"/>
                <a:cs typeface="Playfair Display"/>
                <a:sym typeface="Playfair Display"/>
              </a:defRPr>
            </a:lvl4pPr>
            <a:lvl5pPr lvl="4" algn="ctr">
              <a:buNone/>
              <a:defRPr sz="1200">
                <a:solidFill>
                  <a:schemeClr val="accent1"/>
                </a:solidFill>
                <a:latin typeface="Playfair Display"/>
                <a:ea typeface="Playfair Display"/>
                <a:cs typeface="Playfair Display"/>
                <a:sym typeface="Playfair Display"/>
              </a:defRPr>
            </a:lvl5pPr>
            <a:lvl6pPr lvl="5" algn="ctr">
              <a:buNone/>
              <a:defRPr sz="1200">
                <a:solidFill>
                  <a:schemeClr val="accent1"/>
                </a:solidFill>
                <a:latin typeface="Playfair Display"/>
                <a:ea typeface="Playfair Display"/>
                <a:cs typeface="Playfair Display"/>
                <a:sym typeface="Playfair Display"/>
              </a:defRPr>
            </a:lvl6pPr>
            <a:lvl7pPr lvl="6" algn="ctr">
              <a:buNone/>
              <a:defRPr sz="1200">
                <a:solidFill>
                  <a:schemeClr val="accent1"/>
                </a:solidFill>
                <a:latin typeface="Playfair Display"/>
                <a:ea typeface="Playfair Display"/>
                <a:cs typeface="Playfair Display"/>
                <a:sym typeface="Playfair Display"/>
              </a:defRPr>
            </a:lvl7pPr>
            <a:lvl8pPr lvl="7" algn="ctr">
              <a:buNone/>
              <a:defRPr sz="1200">
                <a:solidFill>
                  <a:schemeClr val="accent1"/>
                </a:solidFill>
                <a:latin typeface="Playfair Display"/>
                <a:ea typeface="Playfair Display"/>
                <a:cs typeface="Playfair Display"/>
                <a:sym typeface="Playfair Display"/>
              </a:defRPr>
            </a:lvl8pPr>
            <a:lvl9pPr lvl="8" algn="ctr">
              <a:buNone/>
              <a:defRPr sz="1200">
                <a:solidFill>
                  <a:schemeClr val="accent1"/>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apple.stackexchange.com/questions/93688/launchpad-icon-in-my-launchpad"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hyperlink" Target="https://svgsilh.com/image/1539614.html" TargetMode="Externa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hyperlink" Target="http://subtlepatterns.com/" TargetMode="External"/><Relationship Id="rId4" Type="http://schemas.openxmlformats.org/officeDocument/2006/relationships/hyperlink" Target="http://unsplash.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fontsquirrel.com/fonts/playfair-display"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www.fontsquirrel.com/fonts/droid-san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Kig_(software)"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svgsilh.com/image/1697987.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65426" y="1386459"/>
            <a:ext cx="8571665" cy="10226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bg1"/>
                </a:solidFill>
                <a:effectLst>
                  <a:outerShdw blurRad="38100" dist="38100" dir="2700000" algn="tl">
                    <a:srgbClr val="000000">
                      <a:alpha val="43137"/>
                    </a:srgbClr>
                  </a:outerShdw>
                </a:effectLst>
                <a:latin typeface="UVF Slim Tony" panose="02000000000000000000" pitchFamily="2" charset="0"/>
              </a:rPr>
              <a:t>Quản lý thiết bị phòng Gym</a:t>
            </a:r>
            <a:endParaRPr>
              <a:solidFill>
                <a:schemeClr val="bg1"/>
              </a:solidFill>
              <a:effectLst>
                <a:outerShdw blurRad="38100" dist="38100" dir="2700000" algn="tl">
                  <a:srgbClr val="000000">
                    <a:alpha val="43137"/>
                  </a:srgbClr>
                </a:outerShdw>
              </a:effectLst>
              <a:latin typeface="UVF Slim Tony" panose="02000000000000000000" pitchFamily="2" charset="0"/>
            </a:endParaRPr>
          </a:p>
        </p:txBody>
      </p:sp>
      <p:pic>
        <p:nvPicPr>
          <p:cNvPr id="3" name="Picture 2">
            <a:extLst>
              <a:ext uri="{FF2B5EF4-FFF2-40B4-BE49-F238E27FC236}">
                <a16:creationId xmlns:a16="http://schemas.microsoft.com/office/drawing/2014/main" id="{C1743CD9-AC83-42F2-B736-A295B35F1BC7}"/>
              </a:ext>
            </a:extLst>
          </p:cNvPr>
          <p:cNvPicPr>
            <a:picLocks noChangeAspect="1"/>
          </p:cNvPicPr>
          <p:nvPr/>
        </p:nvPicPr>
        <p:blipFill>
          <a:blip r:embed="rId3"/>
          <a:stretch>
            <a:fillRect/>
          </a:stretch>
        </p:blipFill>
        <p:spPr>
          <a:xfrm>
            <a:off x="3333875" y="2425306"/>
            <a:ext cx="2476250" cy="2678150"/>
          </a:xfrm>
          <a:prstGeom prst="rect">
            <a:avLst/>
          </a:prstGeom>
        </p:spPr>
      </p:pic>
      <p:sp>
        <p:nvSpPr>
          <p:cNvPr id="4" name="Rectangle 3">
            <a:extLst>
              <a:ext uri="{FF2B5EF4-FFF2-40B4-BE49-F238E27FC236}">
                <a16:creationId xmlns:a16="http://schemas.microsoft.com/office/drawing/2014/main" id="{97C43F0A-3F2E-44AC-B99B-5771D6B262A3}"/>
              </a:ext>
            </a:extLst>
          </p:cNvPr>
          <p:cNvSpPr/>
          <p:nvPr/>
        </p:nvSpPr>
        <p:spPr>
          <a:xfrm>
            <a:off x="2709952" y="-117804"/>
            <a:ext cx="3724096" cy="769441"/>
          </a:xfrm>
          <a:prstGeom prst="rect">
            <a:avLst/>
          </a:prstGeom>
        </p:spPr>
        <p:txBody>
          <a:bodyPr wrap="none">
            <a:spAutoFit/>
          </a:bodyPr>
          <a:lstStyle/>
          <a:p>
            <a:r>
              <a:rPr lang="en-US" sz="4400" b="1">
                <a:solidFill>
                  <a:srgbClr val="FFC000"/>
                </a:solidFill>
                <a:latin typeface="UVF Assassin" panose="02000000000000000000" pitchFamily="2" charset="0"/>
              </a:rPr>
              <a:t>Báo cáo đồ án 1</a:t>
            </a:r>
          </a:p>
        </p:txBody>
      </p:sp>
      <p:sp>
        <p:nvSpPr>
          <p:cNvPr id="5" name="Rectangle 4">
            <a:extLst>
              <a:ext uri="{FF2B5EF4-FFF2-40B4-BE49-F238E27FC236}">
                <a16:creationId xmlns:a16="http://schemas.microsoft.com/office/drawing/2014/main" id="{D4601D4B-8208-48AE-89EA-16ABCEE3B602}"/>
              </a:ext>
            </a:extLst>
          </p:cNvPr>
          <p:cNvSpPr/>
          <p:nvPr/>
        </p:nvSpPr>
        <p:spPr>
          <a:xfrm>
            <a:off x="3206485" y="667844"/>
            <a:ext cx="2305439" cy="461665"/>
          </a:xfrm>
          <a:prstGeom prst="rect">
            <a:avLst/>
          </a:prstGeom>
        </p:spPr>
        <p:txBody>
          <a:bodyPr wrap="none">
            <a:spAutoFit/>
          </a:bodyPr>
          <a:lstStyle/>
          <a:p>
            <a:r>
              <a:rPr lang="en-US">
                <a:latin typeface="UTM Facebook" panose="02040403050506020204" pitchFamily="18" charset="0"/>
              </a:rPr>
              <a:t> </a:t>
            </a:r>
            <a:r>
              <a:rPr lang="en-US" sz="2400">
                <a:solidFill>
                  <a:srgbClr val="FFCC00"/>
                </a:solidFill>
                <a:latin typeface="UTM Facebook" panose="02040403050506020204" pitchFamily="18" charset="0"/>
              </a:rPr>
              <a:t>- Phần mềm  </a:t>
            </a:r>
            <a:endParaRPr lang="en-US">
              <a:solidFill>
                <a:srgbClr val="FFCC00"/>
              </a:solidFill>
              <a:latin typeface="UTM Facebook" panose="02040403050506020204" pitchFamily="18" charset="0"/>
            </a:endParaRPr>
          </a:p>
        </p:txBody>
      </p:sp>
      <p:sp>
        <p:nvSpPr>
          <p:cNvPr id="6" name="Rectangle 5">
            <a:extLst>
              <a:ext uri="{FF2B5EF4-FFF2-40B4-BE49-F238E27FC236}">
                <a16:creationId xmlns:a16="http://schemas.microsoft.com/office/drawing/2014/main" id="{130C9248-AE1D-484F-8D97-90468492CF05}"/>
              </a:ext>
            </a:extLst>
          </p:cNvPr>
          <p:cNvSpPr/>
          <p:nvPr/>
        </p:nvSpPr>
        <p:spPr>
          <a:xfrm>
            <a:off x="6481845" y="2123529"/>
            <a:ext cx="1542410" cy="646331"/>
          </a:xfrm>
          <a:prstGeom prst="rect">
            <a:avLst/>
          </a:prstGeom>
        </p:spPr>
        <p:txBody>
          <a:bodyPr wrap="none">
            <a:spAutoFit/>
          </a:bodyPr>
          <a:lstStyle/>
          <a:p>
            <a:r>
              <a:rPr lang="en-US" sz="3600">
                <a:solidFill>
                  <a:srgbClr val="FF0066"/>
                </a:solidFill>
                <a:effectLst>
                  <a:outerShdw blurRad="38100" dist="38100" dir="2700000" algn="tl">
                    <a:srgbClr val="000000">
                      <a:alpha val="43137"/>
                    </a:srgbClr>
                  </a:outerShdw>
                </a:effectLst>
                <a:latin typeface="UVF Assassin" panose="02000000000000000000" pitchFamily="2" charset="0"/>
              </a:rPr>
              <a:t>JavaFX</a:t>
            </a:r>
          </a:p>
        </p:txBody>
      </p:sp>
      <p:grpSp>
        <p:nvGrpSpPr>
          <p:cNvPr id="8" name="Google Shape;499;p38">
            <a:extLst>
              <a:ext uri="{FF2B5EF4-FFF2-40B4-BE49-F238E27FC236}">
                <a16:creationId xmlns:a16="http://schemas.microsoft.com/office/drawing/2014/main" id="{1544AB80-C193-4227-9FBE-46189471FCC8}"/>
              </a:ext>
            </a:extLst>
          </p:cNvPr>
          <p:cNvGrpSpPr/>
          <p:nvPr/>
        </p:nvGrpSpPr>
        <p:grpSpPr>
          <a:xfrm>
            <a:off x="5259761" y="732937"/>
            <a:ext cx="387933" cy="367467"/>
            <a:chOff x="2583100" y="2973775"/>
            <a:chExt cx="461550" cy="437200"/>
          </a:xfrm>
          <a:solidFill>
            <a:srgbClr val="FF0066"/>
          </a:solidFill>
        </p:grpSpPr>
        <p:sp>
          <p:nvSpPr>
            <p:cNvPr id="9" name="Google Shape;500;p38">
              <a:extLst>
                <a:ext uri="{FF2B5EF4-FFF2-40B4-BE49-F238E27FC236}">
                  <a16:creationId xmlns:a16="http://schemas.microsoft.com/office/drawing/2014/main" id="{BAD9CC78-7FFA-4220-B213-0DFEE76D08AC}"/>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grp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1;p38">
              <a:extLst>
                <a:ext uri="{FF2B5EF4-FFF2-40B4-BE49-F238E27FC236}">
                  <a16:creationId xmlns:a16="http://schemas.microsoft.com/office/drawing/2014/main" id="{DCB9187F-F7D7-4041-BAE6-B49D99ADB55E}"/>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grp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 two or three columns</a:t>
            </a:r>
            <a:endParaRPr/>
          </a:p>
        </p:txBody>
      </p:sp>
      <p:sp>
        <p:nvSpPr>
          <p:cNvPr id="134" name="Google Shape;134;p21"/>
          <p:cNvSpPr txBox="1">
            <a:spLocks noGrp="1"/>
          </p:cNvSpPr>
          <p:nvPr>
            <p:ph type="body" idx="1"/>
          </p:nvPr>
        </p:nvSpPr>
        <p:spPr>
          <a:xfrm>
            <a:off x="457200" y="1600200"/>
            <a:ext cx="2631900" cy="228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D900"/>
                </a:solidFill>
                <a:latin typeface="Playfair Display"/>
                <a:ea typeface="Playfair Display"/>
                <a:cs typeface="Playfair Display"/>
                <a:sym typeface="Playfair Display"/>
              </a:rPr>
              <a:t>Yellow</a:t>
            </a:r>
            <a:endParaRPr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35" name="Google Shape;135;p21"/>
          <p:cNvSpPr txBox="1">
            <a:spLocks noGrp="1"/>
          </p:cNvSpPr>
          <p:nvPr>
            <p:ph type="body" idx="2"/>
          </p:nvPr>
        </p:nvSpPr>
        <p:spPr>
          <a:xfrm>
            <a:off x="3223963" y="1600200"/>
            <a:ext cx="2631900" cy="228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D900"/>
                </a:solidFill>
                <a:latin typeface="Playfair Display"/>
                <a:ea typeface="Playfair Display"/>
                <a:cs typeface="Playfair Display"/>
                <a:sym typeface="Playfair Display"/>
              </a:rPr>
              <a:t>Blue</a:t>
            </a:r>
            <a:endParaRPr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36" name="Google Shape;136;p21"/>
          <p:cNvSpPr txBox="1">
            <a:spLocks noGrp="1"/>
          </p:cNvSpPr>
          <p:nvPr>
            <p:ph type="body" idx="3"/>
          </p:nvPr>
        </p:nvSpPr>
        <p:spPr>
          <a:xfrm>
            <a:off x="5990726" y="1600200"/>
            <a:ext cx="2631900" cy="228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D900"/>
                </a:solidFill>
                <a:latin typeface="Playfair Display"/>
                <a:ea typeface="Playfair Display"/>
                <a:cs typeface="Playfair Display"/>
                <a:sym typeface="Playfair Display"/>
              </a:rPr>
              <a:t>Red</a:t>
            </a:r>
            <a:endParaRPr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37" name="Google Shape;137;p21"/>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
        <p:nvSpPr>
          <p:cNvPr id="143" name="Google Shape;143;p22"/>
          <p:cNvSpPr txBox="1">
            <a:spLocks noGrp="1"/>
          </p:cNvSpPr>
          <p:nvPr>
            <p:ph type="body" idx="1"/>
          </p:nvPr>
        </p:nvSpPr>
        <p:spPr>
          <a:xfrm>
            <a:off x="1173300" y="3452663"/>
            <a:ext cx="6797400" cy="151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t>A complex idea can be conveyed with just a single still image, namely making it possible to absorb large amounts of data quickly.</a:t>
            </a:r>
            <a:endParaRPr sz="2400"/>
          </a:p>
        </p:txBody>
      </p:sp>
      <p:pic>
        <p:nvPicPr>
          <p:cNvPr id="144" name="Google Shape;144;p22"/>
          <p:cNvPicPr preferRelativeResize="0"/>
          <p:nvPr/>
        </p:nvPicPr>
        <p:blipFill rotWithShape="1">
          <a:blip r:embed="rId3">
            <a:alphaModFix/>
          </a:blip>
          <a:srcRect t="21218" b="3780"/>
          <a:stretch/>
        </p:blipFill>
        <p:spPr>
          <a:xfrm>
            <a:off x="3210000" y="812625"/>
            <a:ext cx="2724000" cy="2724000"/>
          </a:xfrm>
          <a:prstGeom prst="diamond">
            <a:avLst/>
          </a:prstGeom>
          <a:noFill/>
          <a:ln>
            <a:noFill/>
          </a:ln>
        </p:spPr>
      </p:pic>
      <p:sp>
        <p:nvSpPr>
          <p:cNvPr id="145" name="Google Shape;145;p2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3"/>
          <p:cNvSpPr/>
          <p:nvPr/>
        </p:nvSpPr>
        <p:spPr>
          <a:xfrm>
            <a:off x="3092150" y="0"/>
            <a:ext cx="2959700" cy="1688600"/>
          </a:xfrm>
          <a:prstGeom prst="flowChartMerg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D900"/>
                </a:solidFill>
                <a:latin typeface="Playfair Display"/>
                <a:ea typeface="Playfair Display"/>
                <a:cs typeface="Playfair Display"/>
                <a:sym typeface="Playfair Display"/>
              </a:rPr>
              <a:t>Want big impact?</a:t>
            </a:r>
            <a:endParaRPr>
              <a:solidFill>
                <a:srgbClr val="FFD900"/>
              </a:solidFill>
              <a:latin typeface="Playfair Display"/>
              <a:ea typeface="Playfair Display"/>
              <a:cs typeface="Playfair Display"/>
              <a:sym typeface="Playfair Display"/>
            </a:endParaRPr>
          </a:p>
          <a:p>
            <a:pPr marL="0" lvl="0" indent="0" algn="ctr" rtl="0">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Use big image</a:t>
            </a:r>
            <a:endParaRPr/>
          </a:p>
        </p:txBody>
      </p:sp>
      <p:sp>
        <p:nvSpPr>
          <p:cNvPr id="151" name="Google Shape;151;p2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1D1D1B"/>
                </a:solidFill>
              </a:rPr>
              <a:t>12</a:t>
            </a:fld>
            <a:endParaRPr>
              <a:solidFill>
                <a:srgbClr val="1D1D1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charts to explain your ideas</a:t>
            </a:r>
            <a:endParaRPr/>
          </a:p>
        </p:txBody>
      </p:sp>
      <p:sp>
        <p:nvSpPr>
          <p:cNvPr id="157" name="Google Shape;157;p24"/>
          <p:cNvSpPr/>
          <p:nvPr/>
        </p:nvSpPr>
        <p:spPr>
          <a:xfrm>
            <a:off x="3306760" y="1618775"/>
            <a:ext cx="2495700" cy="2349000"/>
          </a:xfrm>
          <a:prstGeom prst="ellipse">
            <a:avLst/>
          </a:prstGeom>
          <a:noFill/>
          <a:ln w="9525" cap="flat" cmpd="sng">
            <a:solidFill>
              <a:srgbClr val="FFD9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Droid Sans"/>
                <a:ea typeface="Droid Sans"/>
                <a:cs typeface="Droid Sans"/>
                <a:sym typeface="Droid Sans"/>
              </a:rPr>
              <a:t>Gray</a:t>
            </a:r>
            <a:endParaRPr>
              <a:solidFill>
                <a:srgbClr val="FFFFFF"/>
              </a:solidFill>
              <a:latin typeface="Droid Sans"/>
              <a:ea typeface="Droid Sans"/>
              <a:cs typeface="Droid Sans"/>
              <a:sym typeface="Droid Sans"/>
            </a:endParaRPr>
          </a:p>
        </p:txBody>
      </p:sp>
      <p:sp>
        <p:nvSpPr>
          <p:cNvPr id="158" name="Google Shape;158;p24"/>
          <p:cNvSpPr/>
          <p:nvPr/>
        </p:nvSpPr>
        <p:spPr>
          <a:xfrm>
            <a:off x="1055635" y="1618775"/>
            <a:ext cx="2495700" cy="2349000"/>
          </a:xfrm>
          <a:prstGeom prst="ellipse">
            <a:avLst/>
          </a:prstGeom>
          <a:noFill/>
          <a:ln w="9525" cap="flat" cmpd="sng">
            <a:solidFill>
              <a:srgbClr val="FFD9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Droid Sans"/>
                <a:ea typeface="Droid Sans"/>
                <a:cs typeface="Droid Sans"/>
                <a:sym typeface="Droid Sans"/>
              </a:rPr>
              <a:t>White</a:t>
            </a:r>
            <a:endParaRPr>
              <a:solidFill>
                <a:srgbClr val="FFFFFF"/>
              </a:solidFill>
              <a:latin typeface="Droid Sans"/>
              <a:ea typeface="Droid Sans"/>
              <a:cs typeface="Droid Sans"/>
              <a:sym typeface="Droid Sans"/>
            </a:endParaRPr>
          </a:p>
        </p:txBody>
      </p:sp>
      <p:sp>
        <p:nvSpPr>
          <p:cNvPr id="159" name="Google Shape;159;p24"/>
          <p:cNvSpPr/>
          <p:nvPr/>
        </p:nvSpPr>
        <p:spPr>
          <a:xfrm>
            <a:off x="5592785" y="1618775"/>
            <a:ext cx="2495700" cy="2349000"/>
          </a:xfrm>
          <a:prstGeom prst="ellipse">
            <a:avLst/>
          </a:prstGeom>
          <a:noFill/>
          <a:ln w="9525" cap="flat" cmpd="sng">
            <a:solidFill>
              <a:srgbClr val="FFD9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Droid Sans"/>
                <a:ea typeface="Droid Sans"/>
                <a:cs typeface="Droid Sans"/>
                <a:sym typeface="Droid Sans"/>
              </a:rPr>
              <a:t>Black</a:t>
            </a:r>
            <a:endParaRPr>
              <a:solidFill>
                <a:srgbClr val="FFFFFF"/>
              </a:solidFill>
              <a:latin typeface="Droid Sans"/>
              <a:ea typeface="Droid Sans"/>
              <a:cs typeface="Droid Sans"/>
              <a:sym typeface="Droid Sans"/>
            </a:endParaRPr>
          </a:p>
        </p:txBody>
      </p:sp>
      <p:sp>
        <p:nvSpPr>
          <p:cNvPr id="160" name="Google Shape;160;p2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And tables to compare data</a:t>
            </a:r>
            <a:endParaRPr/>
          </a:p>
        </p:txBody>
      </p:sp>
      <p:graphicFrame>
        <p:nvGraphicFramePr>
          <p:cNvPr id="166" name="Google Shape;166;p25"/>
          <p:cNvGraphicFramePr/>
          <p:nvPr/>
        </p:nvGraphicFramePr>
        <p:xfrm>
          <a:off x="1673950" y="1564481"/>
          <a:ext cx="5796100" cy="2004100"/>
        </p:xfrm>
        <a:graphic>
          <a:graphicData uri="http://schemas.openxmlformats.org/drawingml/2006/table">
            <a:tbl>
              <a:tblPr>
                <a:noFill/>
                <a:tableStyleId>{49E96C70-FD88-4A76-ACD5-85250C1D0E73}</a:tableStyleId>
              </a:tblPr>
              <a:tblGrid>
                <a:gridCol w="1449025">
                  <a:extLst>
                    <a:ext uri="{9D8B030D-6E8A-4147-A177-3AD203B41FA5}">
                      <a16:colId xmlns:a16="http://schemas.microsoft.com/office/drawing/2014/main" val="20000"/>
                    </a:ext>
                  </a:extLst>
                </a:gridCol>
                <a:gridCol w="1449025">
                  <a:extLst>
                    <a:ext uri="{9D8B030D-6E8A-4147-A177-3AD203B41FA5}">
                      <a16:colId xmlns:a16="http://schemas.microsoft.com/office/drawing/2014/main" val="20001"/>
                    </a:ext>
                  </a:extLst>
                </a:gridCol>
                <a:gridCol w="1449025">
                  <a:extLst>
                    <a:ext uri="{9D8B030D-6E8A-4147-A177-3AD203B41FA5}">
                      <a16:colId xmlns:a16="http://schemas.microsoft.com/office/drawing/2014/main" val="20002"/>
                    </a:ext>
                  </a:extLst>
                </a:gridCol>
                <a:gridCol w="1449025">
                  <a:extLst>
                    <a:ext uri="{9D8B030D-6E8A-4147-A177-3AD203B41FA5}">
                      <a16:colId xmlns:a16="http://schemas.microsoft.com/office/drawing/2014/main" val="20003"/>
                    </a:ext>
                  </a:extLst>
                </a:gridCol>
              </a:tblGrid>
              <a:tr h="501025">
                <a:tc>
                  <a:txBody>
                    <a:bodyPr/>
                    <a:lstStyle/>
                    <a:p>
                      <a:pPr marL="0" lvl="0" indent="0" algn="l" rtl="0">
                        <a:spcBef>
                          <a:spcPts val="0"/>
                        </a:spcBef>
                        <a:spcAft>
                          <a:spcPts val="0"/>
                        </a:spcAft>
                        <a:buNone/>
                      </a:pPr>
                      <a:endParaRPr sz="1400">
                        <a:solidFill>
                          <a:srgbClr val="FFFFFF"/>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dot"/>
                      <a:round/>
                      <a:headEnd type="none" w="sm" len="sm"/>
                      <a:tailEnd type="none" w="sm" len="sm"/>
                    </a:lnB>
                  </a:tcPr>
                </a:tc>
                <a:tc>
                  <a:txBody>
                    <a:bodyPr/>
                    <a:lstStyle/>
                    <a:p>
                      <a:pPr marL="0" lvl="0" indent="0" algn="ctr" rtl="0">
                        <a:spcBef>
                          <a:spcPts val="0"/>
                        </a:spcBef>
                        <a:spcAft>
                          <a:spcPts val="0"/>
                        </a:spcAft>
                        <a:buNone/>
                      </a:pPr>
                      <a:r>
                        <a:rPr lang="en" sz="1400">
                          <a:solidFill>
                            <a:srgbClr val="FFFFFF"/>
                          </a:solidFill>
                          <a:latin typeface="Playfair Display"/>
                          <a:ea typeface="Playfair Display"/>
                          <a:cs typeface="Playfair Display"/>
                          <a:sym typeface="Playfair Display"/>
                        </a:rPr>
                        <a:t>A</a:t>
                      </a:r>
                      <a:endParaRPr sz="1400">
                        <a:solidFill>
                          <a:srgbClr val="FFFFFF"/>
                        </a:solidFill>
                        <a:latin typeface="Playfair Display"/>
                        <a:ea typeface="Playfair Display"/>
                        <a:cs typeface="Playfair Display"/>
                        <a:sym typeface="Playfair Displ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dot"/>
                      <a:round/>
                      <a:headEnd type="none" w="sm" len="sm"/>
                      <a:tailEnd type="none" w="sm" len="sm"/>
                    </a:lnB>
                  </a:tcPr>
                </a:tc>
                <a:tc>
                  <a:txBody>
                    <a:bodyPr/>
                    <a:lstStyle/>
                    <a:p>
                      <a:pPr marL="0" lvl="0" indent="0" algn="ctr" rtl="0">
                        <a:spcBef>
                          <a:spcPts val="0"/>
                        </a:spcBef>
                        <a:spcAft>
                          <a:spcPts val="0"/>
                        </a:spcAft>
                        <a:buNone/>
                      </a:pPr>
                      <a:r>
                        <a:rPr lang="en" sz="1400">
                          <a:solidFill>
                            <a:srgbClr val="FFFFFF"/>
                          </a:solidFill>
                          <a:latin typeface="Playfair Display"/>
                          <a:ea typeface="Playfair Display"/>
                          <a:cs typeface="Playfair Display"/>
                          <a:sym typeface="Playfair Display"/>
                        </a:rPr>
                        <a:t>B</a:t>
                      </a:r>
                      <a:endParaRPr sz="1400">
                        <a:solidFill>
                          <a:srgbClr val="FFFFFF"/>
                        </a:solidFill>
                        <a:latin typeface="Playfair Display"/>
                        <a:ea typeface="Playfair Display"/>
                        <a:cs typeface="Playfair Display"/>
                        <a:sym typeface="Playfair Displ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dot"/>
                      <a:round/>
                      <a:headEnd type="none" w="sm" len="sm"/>
                      <a:tailEnd type="none" w="sm" len="sm"/>
                    </a:lnB>
                  </a:tcPr>
                </a:tc>
                <a:tc>
                  <a:txBody>
                    <a:bodyPr/>
                    <a:lstStyle/>
                    <a:p>
                      <a:pPr marL="0" lvl="0" indent="0" algn="ctr" rtl="0">
                        <a:spcBef>
                          <a:spcPts val="0"/>
                        </a:spcBef>
                        <a:spcAft>
                          <a:spcPts val="0"/>
                        </a:spcAft>
                        <a:buNone/>
                      </a:pPr>
                      <a:r>
                        <a:rPr lang="en" sz="1400">
                          <a:solidFill>
                            <a:srgbClr val="FFFFFF"/>
                          </a:solidFill>
                          <a:latin typeface="Playfair Display"/>
                          <a:ea typeface="Playfair Display"/>
                          <a:cs typeface="Playfair Display"/>
                          <a:sym typeface="Playfair Display"/>
                        </a:rPr>
                        <a:t>C</a:t>
                      </a:r>
                      <a:endParaRPr sz="1400">
                        <a:solidFill>
                          <a:srgbClr val="FFFFFF"/>
                        </a:solidFill>
                        <a:latin typeface="Playfair Display"/>
                        <a:ea typeface="Playfair Display"/>
                        <a:cs typeface="Playfair Display"/>
                        <a:sym typeface="Playfair Displ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dot"/>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r" rtl="0">
                        <a:spcBef>
                          <a:spcPts val="0"/>
                        </a:spcBef>
                        <a:spcAft>
                          <a:spcPts val="0"/>
                        </a:spcAft>
                        <a:buNone/>
                      </a:pPr>
                      <a:r>
                        <a:rPr lang="en" sz="1100">
                          <a:solidFill>
                            <a:srgbClr val="FFFFFF"/>
                          </a:solidFill>
                          <a:latin typeface="Droid Sans"/>
                          <a:ea typeface="Droid Sans"/>
                          <a:cs typeface="Droid Sans"/>
                          <a:sym typeface="Droid Sans"/>
                        </a:rPr>
                        <a:t>Yellow</a:t>
                      </a:r>
                      <a:endParaRPr sz="1100">
                        <a:solidFill>
                          <a:srgbClr val="FFFFFF"/>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tcPr>
                </a:tc>
                <a:tc>
                  <a:txBody>
                    <a:bodyPr/>
                    <a:lstStyle/>
                    <a:p>
                      <a:pPr marL="0" lvl="0" indent="0" algn="ctr" rtl="0">
                        <a:spcBef>
                          <a:spcPts val="0"/>
                        </a:spcBef>
                        <a:spcAft>
                          <a:spcPts val="0"/>
                        </a:spcAft>
                        <a:buNone/>
                      </a:pPr>
                      <a:r>
                        <a:rPr lang="en" sz="1400">
                          <a:solidFill>
                            <a:srgbClr val="FFD900"/>
                          </a:solidFill>
                          <a:latin typeface="Droid Sans"/>
                          <a:ea typeface="Droid Sans"/>
                          <a:cs typeface="Droid Sans"/>
                          <a:sym typeface="Droid Sans"/>
                        </a:rPr>
                        <a:t>10</a:t>
                      </a:r>
                      <a:endParaRPr sz="1400">
                        <a:solidFill>
                          <a:srgbClr val="FFD900"/>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tcPr>
                </a:tc>
                <a:tc>
                  <a:txBody>
                    <a:bodyPr/>
                    <a:lstStyle/>
                    <a:p>
                      <a:pPr marL="0" lvl="0" indent="0" algn="ctr" rtl="0">
                        <a:spcBef>
                          <a:spcPts val="0"/>
                        </a:spcBef>
                        <a:spcAft>
                          <a:spcPts val="0"/>
                        </a:spcAft>
                        <a:buNone/>
                      </a:pPr>
                      <a:r>
                        <a:rPr lang="en" sz="1400">
                          <a:solidFill>
                            <a:srgbClr val="FFD900"/>
                          </a:solidFill>
                          <a:latin typeface="Droid Sans"/>
                          <a:ea typeface="Droid Sans"/>
                          <a:cs typeface="Droid Sans"/>
                          <a:sym typeface="Droid Sans"/>
                        </a:rPr>
                        <a:t>20</a:t>
                      </a:r>
                      <a:endParaRPr sz="1400">
                        <a:solidFill>
                          <a:srgbClr val="FFD900"/>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tcPr>
                </a:tc>
                <a:tc>
                  <a:txBody>
                    <a:bodyPr/>
                    <a:lstStyle/>
                    <a:p>
                      <a:pPr marL="0" lvl="0" indent="0" algn="ctr" rtl="0">
                        <a:spcBef>
                          <a:spcPts val="0"/>
                        </a:spcBef>
                        <a:spcAft>
                          <a:spcPts val="0"/>
                        </a:spcAft>
                        <a:buNone/>
                      </a:pPr>
                      <a:r>
                        <a:rPr lang="en" sz="1400">
                          <a:solidFill>
                            <a:srgbClr val="FFD900"/>
                          </a:solidFill>
                          <a:latin typeface="Droid Sans"/>
                          <a:ea typeface="Droid Sans"/>
                          <a:cs typeface="Droid Sans"/>
                          <a:sym typeface="Droid Sans"/>
                        </a:rPr>
                        <a:t>7</a:t>
                      </a:r>
                      <a:endParaRPr sz="1400">
                        <a:solidFill>
                          <a:srgbClr val="FFD900"/>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tcPr>
                </a:tc>
                <a:extLst>
                  <a:ext uri="{0D108BD9-81ED-4DB2-BD59-A6C34878D82A}">
                    <a16:rowId xmlns:a16="http://schemas.microsoft.com/office/drawing/2014/main" val="10001"/>
                  </a:ext>
                </a:extLst>
              </a:tr>
              <a:tr h="501025">
                <a:tc>
                  <a:txBody>
                    <a:bodyPr/>
                    <a:lstStyle/>
                    <a:p>
                      <a:pPr marL="0" lvl="0" indent="0" algn="r" rtl="0">
                        <a:spcBef>
                          <a:spcPts val="0"/>
                        </a:spcBef>
                        <a:spcAft>
                          <a:spcPts val="0"/>
                        </a:spcAft>
                        <a:buNone/>
                      </a:pPr>
                      <a:r>
                        <a:rPr lang="en" sz="1100">
                          <a:solidFill>
                            <a:srgbClr val="FFFFFF"/>
                          </a:solidFill>
                          <a:latin typeface="Droid Sans"/>
                          <a:ea typeface="Droid Sans"/>
                          <a:cs typeface="Droid Sans"/>
                          <a:sym typeface="Droid Sans"/>
                        </a:rPr>
                        <a:t>Blue</a:t>
                      </a:r>
                      <a:endParaRPr sz="1100">
                        <a:solidFill>
                          <a:srgbClr val="FFFFFF"/>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tcPr>
                </a:tc>
                <a:tc>
                  <a:txBody>
                    <a:bodyPr/>
                    <a:lstStyle/>
                    <a:p>
                      <a:pPr marL="0" lvl="0" indent="0" algn="ctr" rtl="0">
                        <a:spcBef>
                          <a:spcPts val="0"/>
                        </a:spcBef>
                        <a:spcAft>
                          <a:spcPts val="0"/>
                        </a:spcAft>
                        <a:buNone/>
                      </a:pPr>
                      <a:r>
                        <a:rPr lang="en" sz="1400">
                          <a:solidFill>
                            <a:srgbClr val="FFD900"/>
                          </a:solidFill>
                          <a:latin typeface="Droid Sans"/>
                          <a:ea typeface="Droid Sans"/>
                          <a:cs typeface="Droid Sans"/>
                          <a:sym typeface="Droid Sans"/>
                        </a:rPr>
                        <a:t>30</a:t>
                      </a:r>
                      <a:endParaRPr sz="1400">
                        <a:solidFill>
                          <a:srgbClr val="FFD900"/>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tcPr>
                </a:tc>
                <a:tc>
                  <a:txBody>
                    <a:bodyPr/>
                    <a:lstStyle/>
                    <a:p>
                      <a:pPr marL="0" lvl="0" indent="0" algn="ctr" rtl="0">
                        <a:spcBef>
                          <a:spcPts val="0"/>
                        </a:spcBef>
                        <a:spcAft>
                          <a:spcPts val="0"/>
                        </a:spcAft>
                        <a:buNone/>
                      </a:pPr>
                      <a:r>
                        <a:rPr lang="en" sz="1400">
                          <a:solidFill>
                            <a:srgbClr val="FFD900"/>
                          </a:solidFill>
                          <a:latin typeface="Droid Sans"/>
                          <a:ea typeface="Droid Sans"/>
                          <a:cs typeface="Droid Sans"/>
                          <a:sym typeface="Droid Sans"/>
                        </a:rPr>
                        <a:t>15</a:t>
                      </a:r>
                      <a:endParaRPr sz="1400">
                        <a:solidFill>
                          <a:srgbClr val="FFD900"/>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tcPr>
                </a:tc>
                <a:tc>
                  <a:txBody>
                    <a:bodyPr/>
                    <a:lstStyle/>
                    <a:p>
                      <a:pPr marL="0" lvl="0" indent="0" algn="ctr" rtl="0">
                        <a:spcBef>
                          <a:spcPts val="0"/>
                        </a:spcBef>
                        <a:spcAft>
                          <a:spcPts val="0"/>
                        </a:spcAft>
                        <a:buNone/>
                      </a:pPr>
                      <a:r>
                        <a:rPr lang="en" sz="1400">
                          <a:solidFill>
                            <a:srgbClr val="FFD900"/>
                          </a:solidFill>
                          <a:latin typeface="Droid Sans"/>
                          <a:ea typeface="Droid Sans"/>
                          <a:cs typeface="Droid Sans"/>
                          <a:sym typeface="Droid Sans"/>
                        </a:rPr>
                        <a:t>10</a:t>
                      </a:r>
                      <a:endParaRPr sz="1400">
                        <a:solidFill>
                          <a:srgbClr val="FFD900"/>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tcPr>
                </a:tc>
                <a:extLst>
                  <a:ext uri="{0D108BD9-81ED-4DB2-BD59-A6C34878D82A}">
                    <a16:rowId xmlns:a16="http://schemas.microsoft.com/office/drawing/2014/main" val="10002"/>
                  </a:ext>
                </a:extLst>
              </a:tr>
              <a:tr h="501025">
                <a:tc>
                  <a:txBody>
                    <a:bodyPr/>
                    <a:lstStyle/>
                    <a:p>
                      <a:pPr marL="0" lvl="0" indent="0" algn="r" rtl="0">
                        <a:spcBef>
                          <a:spcPts val="0"/>
                        </a:spcBef>
                        <a:spcAft>
                          <a:spcPts val="0"/>
                        </a:spcAft>
                        <a:buNone/>
                      </a:pPr>
                      <a:r>
                        <a:rPr lang="en" sz="1100">
                          <a:solidFill>
                            <a:srgbClr val="FFFFFF"/>
                          </a:solidFill>
                          <a:latin typeface="Droid Sans"/>
                          <a:ea typeface="Droid Sans"/>
                          <a:cs typeface="Droid Sans"/>
                          <a:sym typeface="Droid Sans"/>
                        </a:rPr>
                        <a:t>Orange</a:t>
                      </a:r>
                      <a:endParaRPr sz="1100">
                        <a:solidFill>
                          <a:srgbClr val="FFFFFF"/>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FFD900"/>
                          </a:solidFill>
                          <a:latin typeface="Droid Sans"/>
                          <a:ea typeface="Droid Sans"/>
                          <a:cs typeface="Droid Sans"/>
                          <a:sym typeface="Droid Sans"/>
                        </a:rPr>
                        <a:t>5</a:t>
                      </a:r>
                      <a:endParaRPr sz="1400">
                        <a:solidFill>
                          <a:srgbClr val="FFD900"/>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FFD900"/>
                          </a:solidFill>
                          <a:latin typeface="Droid Sans"/>
                          <a:ea typeface="Droid Sans"/>
                          <a:cs typeface="Droid Sans"/>
                          <a:sym typeface="Droid Sans"/>
                        </a:rPr>
                        <a:t>24</a:t>
                      </a:r>
                      <a:endParaRPr sz="1400">
                        <a:solidFill>
                          <a:srgbClr val="FFD900"/>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FFD900"/>
                          </a:solidFill>
                          <a:latin typeface="Droid Sans"/>
                          <a:ea typeface="Droid Sans"/>
                          <a:cs typeface="Droid Sans"/>
                          <a:sym typeface="Droid Sans"/>
                        </a:rPr>
                        <a:t>16</a:t>
                      </a:r>
                      <a:endParaRPr sz="1400">
                        <a:solidFill>
                          <a:srgbClr val="FFD900"/>
                        </a:solidFill>
                        <a:latin typeface="Droid Sans"/>
                        <a:ea typeface="Droid Sans"/>
                        <a:cs typeface="Droid Sans"/>
                        <a:sym typeface="Droid Sans"/>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7" name="Google Shape;167;p2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p:nvPr/>
        </p:nvSpPr>
        <p:spPr>
          <a:xfrm>
            <a:off x="1033452" y="1153051"/>
            <a:ext cx="7296626" cy="347595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D90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Maps</a:t>
            </a:r>
            <a:endParaRPr/>
          </a:p>
        </p:txBody>
      </p:sp>
      <p:sp>
        <p:nvSpPr>
          <p:cNvPr id="174" name="Google Shape;174;p26"/>
          <p:cNvSpPr/>
          <p:nvPr/>
        </p:nvSpPr>
        <p:spPr>
          <a:xfrm>
            <a:off x="2240500" y="1939856"/>
            <a:ext cx="702000" cy="202500"/>
          </a:xfrm>
          <a:prstGeom prst="wedgeRectCallout">
            <a:avLst>
              <a:gd name="adj1" fmla="val -21428"/>
              <a:gd name="adj2" fmla="val 84287"/>
            </a:avLst>
          </a:prstGeom>
          <a:solidFill>
            <a:srgbClr val="FFD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Playfair Display"/>
                <a:ea typeface="Playfair Display"/>
                <a:cs typeface="Playfair Display"/>
                <a:sym typeface="Playfair Display"/>
              </a:rPr>
              <a:t>our office</a:t>
            </a:r>
            <a:endParaRPr sz="900" b="1">
              <a:latin typeface="Playfair Display"/>
              <a:ea typeface="Playfair Display"/>
              <a:cs typeface="Playfair Display"/>
              <a:sym typeface="Playfair Display"/>
            </a:endParaRPr>
          </a:p>
        </p:txBody>
      </p:sp>
      <p:sp>
        <p:nvSpPr>
          <p:cNvPr id="175" name="Google Shape;175;p26"/>
          <p:cNvSpPr/>
          <p:nvPr/>
        </p:nvSpPr>
        <p:spPr>
          <a:xfrm rot="8227266">
            <a:off x="3981828" y="1983786"/>
            <a:ext cx="114630" cy="114630"/>
          </a:xfrm>
          <a:prstGeom prst="teardrop">
            <a:avLst>
              <a:gd name="adj" fmla="val 100000"/>
            </a:avLst>
          </a:prstGeom>
          <a:solidFill>
            <a:srgbClr val="FFD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rot="8227266">
            <a:off x="1565377" y="2227561"/>
            <a:ext cx="114630" cy="114630"/>
          </a:xfrm>
          <a:prstGeom prst="teardrop">
            <a:avLst>
              <a:gd name="adj" fmla="val 100000"/>
            </a:avLst>
          </a:prstGeom>
          <a:solidFill>
            <a:srgbClr val="FFD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rot="8227266">
            <a:off x="3016802" y="3689459"/>
            <a:ext cx="114630" cy="114630"/>
          </a:xfrm>
          <a:prstGeom prst="teardrop">
            <a:avLst>
              <a:gd name="adj" fmla="val 100000"/>
            </a:avLst>
          </a:prstGeom>
          <a:solidFill>
            <a:srgbClr val="FFD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rot="8227266">
            <a:off x="4543449" y="3947087"/>
            <a:ext cx="114630" cy="114630"/>
          </a:xfrm>
          <a:prstGeom prst="teardrop">
            <a:avLst>
              <a:gd name="adj" fmla="val 100000"/>
            </a:avLst>
          </a:prstGeom>
          <a:solidFill>
            <a:srgbClr val="FFD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rot="8227266">
            <a:off x="6545385" y="2475283"/>
            <a:ext cx="114630" cy="114630"/>
          </a:xfrm>
          <a:prstGeom prst="teardrop">
            <a:avLst>
              <a:gd name="adj" fmla="val 100000"/>
            </a:avLst>
          </a:prstGeom>
          <a:solidFill>
            <a:srgbClr val="FFD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rot="8227266">
            <a:off x="7114009" y="4005858"/>
            <a:ext cx="114630" cy="114630"/>
          </a:xfrm>
          <a:prstGeom prst="teardrop">
            <a:avLst>
              <a:gd name="adj" fmla="val 100000"/>
            </a:avLst>
          </a:prstGeom>
          <a:solidFill>
            <a:srgbClr val="FFD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ctrTitle" idx="4294967295"/>
          </p:nvPr>
        </p:nvSpPr>
        <p:spPr>
          <a:xfrm>
            <a:off x="685800" y="16214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800" b="1"/>
              <a:t>89,526,124</a:t>
            </a:r>
            <a:endParaRPr sz="6800" b="1"/>
          </a:p>
        </p:txBody>
      </p:sp>
      <p:sp>
        <p:nvSpPr>
          <p:cNvPr id="187" name="Google Shape;187;p27"/>
          <p:cNvSpPr txBox="1">
            <a:spLocks noGrp="1"/>
          </p:cNvSpPr>
          <p:nvPr>
            <p:ph type="subTitle" idx="4294967295"/>
          </p:nvPr>
        </p:nvSpPr>
        <p:spPr>
          <a:xfrm>
            <a:off x="2711750" y="2725775"/>
            <a:ext cx="37206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i="1">
                <a:solidFill>
                  <a:srgbClr val="FFD900"/>
                </a:solidFill>
                <a:latin typeface="Playfair Display"/>
                <a:ea typeface="Playfair Display"/>
                <a:cs typeface="Playfair Display"/>
                <a:sym typeface="Playfair Display"/>
              </a:rPr>
              <a:t>Whoa! That’s a big number, aren’t you proud?</a:t>
            </a:r>
            <a:endParaRPr i="1">
              <a:solidFill>
                <a:srgbClr val="FFD900"/>
              </a:solidFill>
              <a:latin typeface="Playfair Display"/>
              <a:ea typeface="Playfair Display"/>
              <a:cs typeface="Playfair Display"/>
              <a:sym typeface="Playfair Display"/>
            </a:endParaRPr>
          </a:p>
        </p:txBody>
      </p:sp>
      <p:sp>
        <p:nvSpPr>
          <p:cNvPr id="188" name="Google Shape;188;p27"/>
          <p:cNvSpPr txBox="1">
            <a:spLocks noGrp="1"/>
          </p:cNvSpPr>
          <p:nvPr>
            <p:ph type="sldNum" idx="12"/>
          </p:nvPr>
        </p:nvSpPr>
        <p:spPr>
          <a:xfrm>
            <a:off x="4297650" y="4858089"/>
            <a:ext cx="548700" cy="2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ctrTitle" idx="4294967295"/>
          </p:nvPr>
        </p:nvSpPr>
        <p:spPr>
          <a:xfrm>
            <a:off x="739650" y="648000"/>
            <a:ext cx="76626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000000"/>
                </a:solidFill>
              </a:rPr>
              <a:t>89,526,124$</a:t>
            </a:r>
            <a:endParaRPr sz="4800">
              <a:solidFill>
                <a:srgbClr val="000000"/>
              </a:solidFill>
            </a:endParaRPr>
          </a:p>
        </p:txBody>
      </p:sp>
      <p:sp>
        <p:nvSpPr>
          <p:cNvPr id="194" name="Google Shape;194;p28"/>
          <p:cNvSpPr txBox="1">
            <a:spLocks noGrp="1"/>
          </p:cNvSpPr>
          <p:nvPr>
            <p:ph type="subTitle" idx="4294967295"/>
          </p:nvPr>
        </p:nvSpPr>
        <p:spPr>
          <a:xfrm>
            <a:off x="739650" y="1258910"/>
            <a:ext cx="76626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FFFF"/>
                </a:solidFill>
              </a:rPr>
              <a:t>That’s a lot of money</a:t>
            </a:r>
            <a:endParaRPr sz="1800" b="1">
              <a:solidFill>
                <a:srgbClr val="FFFFFF"/>
              </a:solidFill>
            </a:endParaRPr>
          </a:p>
        </p:txBody>
      </p:sp>
      <p:sp>
        <p:nvSpPr>
          <p:cNvPr id="195" name="Google Shape;195;p28"/>
          <p:cNvSpPr txBox="1">
            <a:spLocks noGrp="1"/>
          </p:cNvSpPr>
          <p:nvPr>
            <p:ph type="ctrTitle" idx="4294967295"/>
          </p:nvPr>
        </p:nvSpPr>
        <p:spPr>
          <a:xfrm>
            <a:off x="739650" y="3276903"/>
            <a:ext cx="76626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000000"/>
                </a:solidFill>
              </a:rPr>
              <a:t>100%</a:t>
            </a:r>
            <a:endParaRPr sz="4800">
              <a:solidFill>
                <a:srgbClr val="000000"/>
              </a:solidFill>
            </a:endParaRPr>
          </a:p>
        </p:txBody>
      </p:sp>
      <p:sp>
        <p:nvSpPr>
          <p:cNvPr id="196" name="Google Shape;196;p28"/>
          <p:cNvSpPr txBox="1">
            <a:spLocks noGrp="1"/>
          </p:cNvSpPr>
          <p:nvPr>
            <p:ph type="subTitle" idx="4294967295"/>
          </p:nvPr>
        </p:nvSpPr>
        <p:spPr>
          <a:xfrm>
            <a:off x="739650" y="3887813"/>
            <a:ext cx="76626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FFFF"/>
                </a:solidFill>
              </a:rPr>
              <a:t>Total success!</a:t>
            </a:r>
            <a:endParaRPr sz="1800" b="1">
              <a:solidFill>
                <a:srgbClr val="FFFFFF"/>
              </a:solidFill>
            </a:endParaRPr>
          </a:p>
        </p:txBody>
      </p:sp>
      <p:sp>
        <p:nvSpPr>
          <p:cNvPr id="197" name="Google Shape;197;p28"/>
          <p:cNvSpPr txBox="1">
            <a:spLocks noGrp="1"/>
          </p:cNvSpPr>
          <p:nvPr>
            <p:ph type="ctrTitle" idx="4294967295"/>
          </p:nvPr>
        </p:nvSpPr>
        <p:spPr>
          <a:xfrm>
            <a:off x="739650" y="1962451"/>
            <a:ext cx="76626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000000"/>
                </a:solidFill>
              </a:rPr>
              <a:t>185,244 users</a:t>
            </a:r>
            <a:endParaRPr sz="4800">
              <a:solidFill>
                <a:srgbClr val="000000"/>
              </a:solidFill>
            </a:endParaRPr>
          </a:p>
        </p:txBody>
      </p:sp>
      <p:sp>
        <p:nvSpPr>
          <p:cNvPr id="198" name="Google Shape;198;p28"/>
          <p:cNvSpPr txBox="1">
            <a:spLocks noGrp="1"/>
          </p:cNvSpPr>
          <p:nvPr>
            <p:ph type="subTitle" idx="4294967295"/>
          </p:nvPr>
        </p:nvSpPr>
        <p:spPr>
          <a:xfrm>
            <a:off x="739650" y="2573361"/>
            <a:ext cx="76626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FFFF"/>
                </a:solidFill>
              </a:rPr>
              <a:t>And a lot of users</a:t>
            </a:r>
            <a:endParaRPr sz="1800" b="1">
              <a:solidFill>
                <a:srgbClr val="FFFFFF"/>
              </a:solidFill>
            </a:endParaRPr>
          </a:p>
        </p:txBody>
      </p:sp>
      <p:sp>
        <p:nvSpPr>
          <p:cNvPr id="199" name="Google Shape;199;p28"/>
          <p:cNvSpPr/>
          <p:nvPr/>
        </p:nvSpPr>
        <p:spPr>
          <a:xfrm rot="5400000">
            <a:off x="-61350" y="941663"/>
            <a:ext cx="430500" cy="307800"/>
          </a:xfrm>
          <a:prstGeom prst="triangle">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rot="5400000">
            <a:off x="-61350" y="2288644"/>
            <a:ext cx="430500" cy="307800"/>
          </a:xfrm>
          <a:prstGeom prst="triangle">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rot="5400000">
            <a:off x="-61350" y="3635625"/>
            <a:ext cx="430500" cy="307800"/>
          </a:xfrm>
          <a:prstGeom prst="triangle">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process is easy</a:t>
            </a:r>
            <a:endParaRPr/>
          </a:p>
        </p:txBody>
      </p:sp>
      <p:sp>
        <p:nvSpPr>
          <p:cNvPr id="208" name="Google Shape;208;p29"/>
          <p:cNvSpPr/>
          <p:nvPr/>
        </p:nvSpPr>
        <p:spPr>
          <a:xfrm>
            <a:off x="654775" y="1909238"/>
            <a:ext cx="2808000" cy="1325100"/>
          </a:xfrm>
          <a:prstGeom prst="homePlate">
            <a:avLst>
              <a:gd name="adj" fmla="val 30129"/>
            </a:avLst>
          </a:prstGeom>
          <a:noFill/>
          <a:ln w="9525" cap="flat" cmpd="sng">
            <a:solidFill>
              <a:srgbClr val="FFD9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D900"/>
                </a:solidFill>
                <a:latin typeface="Droid Sans"/>
                <a:ea typeface="Droid Sans"/>
                <a:cs typeface="Droid Sans"/>
                <a:sym typeface="Droid Sans"/>
              </a:rPr>
              <a:t>first</a:t>
            </a:r>
            <a:endParaRPr sz="2400">
              <a:solidFill>
                <a:srgbClr val="FFD900"/>
              </a:solidFill>
              <a:latin typeface="Droid Sans"/>
              <a:ea typeface="Droid Sans"/>
              <a:cs typeface="Droid Sans"/>
              <a:sym typeface="Droid Sans"/>
            </a:endParaRPr>
          </a:p>
        </p:txBody>
      </p:sp>
      <p:sp>
        <p:nvSpPr>
          <p:cNvPr id="209" name="Google Shape;209;p29"/>
          <p:cNvSpPr/>
          <p:nvPr/>
        </p:nvSpPr>
        <p:spPr>
          <a:xfrm>
            <a:off x="3089925" y="1909238"/>
            <a:ext cx="2862000" cy="1325100"/>
          </a:xfrm>
          <a:prstGeom prst="chevron">
            <a:avLst>
              <a:gd name="adj" fmla="val 29853"/>
            </a:avLst>
          </a:prstGeom>
          <a:noFill/>
          <a:ln w="9525" cap="flat" cmpd="sng">
            <a:solidFill>
              <a:srgbClr val="FFD9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D900"/>
                </a:solidFill>
                <a:latin typeface="Droid Sans"/>
                <a:ea typeface="Droid Sans"/>
                <a:cs typeface="Droid Sans"/>
                <a:sym typeface="Droid Sans"/>
              </a:rPr>
              <a:t>second</a:t>
            </a:r>
            <a:endParaRPr sz="2400">
              <a:solidFill>
                <a:srgbClr val="FFD900"/>
              </a:solidFill>
              <a:latin typeface="Droid Sans"/>
              <a:ea typeface="Droid Sans"/>
              <a:cs typeface="Droid Sans"/>
              <a:sym typeface="Droid Sans"/>
            </a:endParaRPr>
          </a:p>
        </p:txBody>
      </p:sp>
      <p:sp>
        <p:nvSpPr>
          <p:cNvPr id="210" name="Google Shape;210;p29"/>
          <p:cNvSpPr/>
          <p:nvPr/>
        </p:nvSpPr>
        <p:spPr>
          <a:xfrm>
            <a:off x="5579075" y="1909238"/>
            <a:ext cx="2862000" cy="1325100"/>
          </a:xfrm>
          <a:prstGeom prst="chevron">
            <a:avLst>
              <a:gd name="adj" fmla="val 29853"/>
            </a:avLst>
          </a:prstGeom>
          <a:noFill/>
          <a:ln w="9525" cap="flat" cmpd="sng">
            <a:solidFill>
              <a:srgbClr val="FFD9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D900"/>
                </a:solidFill>
                <a:latin typeface="Droid Sans"/>
                <a:ea typeface="Droid Sans"/>
                <a:cs typeface="Droid Sans"/>
                <a:sym typeface="Droid Sans"/>
              </a:rPr>
              <a:t>last</a:t>
            </a:r>
            <a:endParaRPr sz="2400">
              <a:solidFill>
                <a:srgbClr val="FFD900"/>
              </a:solidFill>
              <a:latin typeface="Droid Sans"/>
              <a:ea typeface="Droid Sans"/>
              <a:cs typeface="Droid Sans"/>
              <a:sym typeface="Droid Sans"/>
            </a:endParaRPr>
          </a:p>
        </p:txBody>
      </p:sp>
      <p:sp>
        <p:nvSpPr>
          <p:cNvPr id="211" name="Google Shape;211;p2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Let’s review some concepts</a:t>
            </a:r>
            <a:endParaRPr/>
          </a:p>
        </p:txBody>
      </p:sp>
      <p:sp>
        <p:nvSpPr>
          <p:cNvPr id="217" name="Google Shape;217;p30"/>
          <p:cNvSpPr txBox="1">
            <a:spLocks noGrp="1"/>
          </p:cNvSpPr>
          <p:nvPr>
            <p:ph type="body" idx="1"/>
          </p:nvPr>
        </p:nvSpPr>
        <p:spPr>
          <a:xfrm>
            <a:off x="457200" y="146685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D900"/>
                </a:solidFill>
                <a:latin typeface="Playfair Display"/>
                <a:ea typeface="Playfair Display"/>
                <a:cs typeface="Playfair Display"/>
                <a:sym typeface="Playfair Display"/>
              </a:rPr>
              <a:t>Yellow</a:t>
            </a:r>
            <a:endParaRPr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18" name="Google Shape;218;p30"/>
          <p:cNvSpPr txBox="1">
            <a:spLocks noGrp="1"/>
          </p:cNvSpPr>
          <p:nvPr>
            <p:ph type="body" idx="2"/>
          </p:nvPr>
        </p:nvSpPr>
        <p:spPr>
          <a:xfrm>
            <a:off x="3223964" y="146685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D900"/>
                </a:solidFill>
                <a:latin typeface="Playfair Display"/>
                <a:ea typeface="Playfair Display"/>
                <a:cs typeface="Playfair Display"/>
                <a:sym typeface="Playfair Display"/>
              </a:rPr>
              <a:t>Blue</a:t>
            </a:r>
            <a:endParaRPr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19" name="Google Shape;219;p30"/>
          <p:cNvSpPr txBox="1">
            <a:spLocks noGrp="1"/>
          </p:cNvSpPr>
          <p:nvPr>
            <p:ph type="body" idx="3"/>
          </p:nvPr>
        </p:nvSpPr>
        <p:spPr>
          <a:xfrm>
            <a:off x="5990727" y="146685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D900"/>
                </a:solidFill>
                <a:latin typeface="Playfair Display"/>
                <a:ea typeface="Playfair Display"/>
                <a:cs typeface="Playfair Display"/>
                <a:sym typeface="Playfair Display"/>
              </a:rPr>
              <a:t>Red</a:t>
            </a:r>
            <a:endParaRPr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20" name="Google Shape;220;p30"/>
          <p:cNvSpPr txBox="1">
            <a:spLocks noGrp="1"/>
          </p:cNvSpPr>
          <p:nvPr>
            <p:ph type="body" idx="1"/>
          </p:nvPr>
        </p:nvSpPr>
        <p:spPr>
          <a:xfrm>
            <a:off x="457200" y="30099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D900"/>
                </a:solidFill>
                <a:latin typeface="Playfair Display"/>
                <a:ea typeface="Playfair Display"/>
                <a:cs typeface="Playfair Display"/>
                <a:sym typeface="Playfair Display"/>
              </a:rPr>
              <a:t>Yellow</a:t>
            </a:r>
            <a:endParaRPr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21" name="Google Shape;221;p30"/>
          <p:cNvSpPr txBox="1">
            <a:spLocks noGrp="1"/>
          </p:cNvSpPr>
          <p:nvPr>
            <p:ph type="body" idx="2"/>
          </p:nvPr>
        </p:nvSpPr>
        <p:spPr>
          <a:xfrm>
            <a:off x="3223964" y="30099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D900"/>
                </a:solidFill>
                <a:latin typeface="Playfair Display"/>
                <a:ea typeface="Playfair Display"/>
                <a:cs typeface="Playfair Display"/>
                <a:sym typeface="Playfair Display"/>
              </a:rPr>
              <a:t>Blue</a:t>
            </a:r>
            <a:endParaRPr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22" name="Google Shape;222;p30"/>
          <p:cNvSpPr txBox="1">
            <a:spLocks noGrp="1"/>
          </p:cNvSpPr>
          <p:nvPr>
            <p:ph type="body" idx="3"/>
          </p:nvPr>
        </p:nvSpPr>
        <p:spPr>
          <a:xfrm>
            <a:off x="5990727" y="30099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D900"/>
                </a:solidFill>
                <a:latin typeface="Playfair Display"/>
                <a:ea typeface="Playfair Display"/>
                <a:cs typeface="Playfair Display"/>
                <a:sym typeface="Playfair Display"/>
              </a:rPr>
              <a:t>Red</a:t>
            </a:r>
            <a:endParaRPr b="1">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grpSp>
        <p:nvGrpSpPr>
          <p:cNvPr id="223" name="Google Shape;223;p30"/>
          <p:cNvGrpSpPr/>
          <p:nvPr/>
        </p:nvGrpSpPr>
        <p:grpSpPr>
          <a:xfrm>
            <a:off x="3344874" y="1343509"/>
            <a:ext cx="331266" cy="238710"/>
            <a:chOff x="1923075" y="3694075"/>
            <a:chExt cx="437200" cy="341600"/>
          </a:xfrm>
        </p:grpSpPr>
        <p:sp>
          <p:nvSpPr>
            <p:cNvPr id="224" name="Google Shape;224;p3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0"/>
          <p:cNvGrpSpPr/>
          <p:nvPr/>
        </p:nvGrpSpPr>
        <p:grpSpPr>
          <a:xfrm>
            <a:off x="545855" y="1308427"/>
            <a:ext cx="334960" cy="308905"/>
            <a:chOff x="576250" y="4319400"/>
            <a:chExt cx="442075" cy="442050"/>
          </a:xfrm>
        </p:grpSpPr>
        <p:sp>
          <p:nvSpPr>
            <p:cNvPr id="234" name="Google Shape;234;p3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30"/>
          <p:cNvGrpSpPr/>
          <p:nvPr/>
        </p:nvGrpSpPr>
        <p:grpSpPr>
          <a:xfrm>
            <a:off x="535585" y="2858479"/>
            <a:ext cx="355248" cy="270628"/>
            <a:chOff x="5268225" y="4341925"/>
            <a:chExt cx="468850" cy="387275"/>
          </a:xfrm>
        </p:grpSpPr>
        <p:sp>
          <p:nvSpPr>
            <p:cNvPr id="239" name="Google Shape;239;p3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30"/>
          <p:cNvGrpSpPr/>
          <p:nvPr/>
        </p:nvGrpSpPr>
        <p:grpSpPr>
          <a:xfrm>
            <a:off x="6096821" y="2813403"/>
            <a:ext cx="407851" cy="360825"/>
            <a:chOff x="5233525" y="4954450"/>
            <a:chExt cx="538275" cy="516350"/>
          </a:xfrm>
        </p:grpSpPr>
        <p:sp>
          <p:nvSpPr>
            <p:cNvPr id="248" name="Google Shape;248;p3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0"/>
          <p:cNvGrpSpPr/>
          <p:nvPr/>
        </p:nvGrpSpPr>
        <p:grpSpPr>
          <a:xfrm>
            <a:off x="3307874" y="2819779"/>
            <a:ext cx="415239" cy="348072"/>
            <a:chOff x="4556450" y="4963575"/>
            <a:chExt cx="548025" cy="498100"/>
          </a:xfrm>
        </p:grpSpPr>
        <p:sp>
          <p:nvSpPr>
            <p:cNvPr id="260" name="Google Shape;260;p3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30"/>
          <p:cNvGrpSpPr/>
          <p:nvPr/>
        </p:nvGrpSpPr>
        <p:grpSpPr>
          <a:xfrm>
            <a:off x="6132912" y="1313119"/>
            <a:ext cx="335888" cy="299558"/>
            <a:chOff x="1247825" y="5001950"/>
            <a:chExt cx="443300" cy="428675"/>
          </a:xfrm>
        </p:grpSpPr>
        <p:sp>
          <p:nvSpPr>
            <p:cNvPr id="266" name="Google Shape;266;p3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6" name="Google Shape;76;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4" name="Rectangle 3">
            <a:extLst>
              <a:ext uri="{FF2B5EF4-FFF2-40B4-BE49-F238E27FC236}">
                <a16:creationId xmlns:a16="http://schemas.microsoft.com/office/drawing/2014/main" id="{D15C2D09-05A1-4856-97AB-5F656C1317F1}"/>
              </a:ext>
            </a:extLst>
          </p:cNvPr>
          <p:cNvSpPr/>
          <p:nvPr/>
        </p:nvSpPr>
        <p:spPr>
          <a:xfrm>
            <a:off x="0" y="174494"/>
            <a:ext cx="2596362"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a:ln/>
                <a:solidFill>
                  <a:srgbClr val="C00000"/>
                </a:solidFill>
                <a:effectLst>
                  <a:outerShdw blurRad="38100" dist="38100" dir="2700000" algn="tl">
                    <a:srgbClr val="000000">
                      <a:alpha val="43137"/>
                    </a:srgbClr>
                  </a:outerShdw>
                </a:effectLst>
                <a:latin typeface="UVF Mussica Swash" panose="04000000000000000000" pitchFamily="82" charset="0"/>
              </a:rPr>
              <a:t>Giới thiệu</a:t>
            </a:r>
          </a:p>
        </p:txBody>
      </p:sp>
      <p:sp>
        <p:nvSpPr>
          <p:cNvPr id="7" name="Rectangle 6">
            <a:extLst>
              <a:ext uri="{FF2B5EF4-FFF2-40B4-BE49-F238E27FC236}">
                <a16:creationId xmlns:a16="http://schemas.microsoft.com/office/drawing/2014/main" id="{578635CA-8F9F-41B2-ABDE-320E3B4894FD}"/>
              </a:ext>
            </a:extLst>
          </p:cNvPr>
          <p:cNvSpPr/>
          <p:nvPr/>
        </p:nvSpPr>
        <p:spPr>
          <a:xfrm>
            <a:off x="103453" y="973536"/>
            <a:ext cx="8803604" cy="1519455"/>
          </a:xfrm>
          <a:prstGeom prst="rect">
            <a:avLst/>
          </a:prstGeom>
        </p:spPr>
        <p:txBody>
          <a:bodyPr wrap="square">
            <a:spAutoFit/>
          </a:bodyPr>
          <a:lstStyle/>
          <a:p>
            <a:pPr marL="285750" lvl="1" indent="-285750" algn="just">
              <a:lnSpc>
                <a:spcPct val="150000"/>
              </a:lnSpc>
              <a:buFont typeface="Wingdings" panose="05000000000000000000" pitchFamily="2" charset="2"/>
              <a:buChar char="v"/>
            </a:pPr>
            <a:r>
              <a:rPr lang="en-US" sz="1600" b="1">
                <a:latin typeface="Tahoma" panose="020B0604030504040204" pitchFamily="34" charset="0"/>
                <a:ea typeface="Tahoma" panose="020B0604030504040204" pitchFamily="34" charset="0"/>
                <a:cs typeface="Tahoma" panose="020B0604030504040204" pitchFamily="34" charset="0"/>
              </a:rPr>
              <a:t>Việc quản lý truyền thống bằng giấy tờ không thể đáp ứng được các vấn đề phức tạp trong thực tế và còn tồn tại nhiều bất cập .Vậy nên với sự phát triển của công nghệ thông tin đã làm cho việc quản lý các hệ thống thông tin trở nên tiện lợi, an toàn h</a:t>
            </a:r>
            <a:r>
              <a:rPr lang="vi-VN" sz="1600" b="1">
                <a:latin typeface="Tahoma" panose="020B0604030504040204" pitchFamily="34" charset="0"/>
                <a:ea typeface="Tahoma" panose="020B0604030504040204" pitchFamily="34" charset="0"/>
                <a:cs typeface="Tahoma" panose="020B0604030504040204" pitchFamily="34" charset="0"/>
              </a:rPr>
              <a:t>ơ</a:t>
            </a:r>
            <a:r>
              <a:rPr lang="en-US" sz="1600" b="1">
                <a:latin typeface="Tahoma" panose="020B0604030504040204" pitchFamily="34" charset="0"/>
                <a:ea typeface="Tahoma" panose="020B0604030504040204" pitchFamily="34" charset="0"/>
                <a:cs typeface="Tahoma" panose="020B0604030504040204" pitchFamily="34" charset="0"/>
              </a:rPr>
              <a:t>n.</a:t>
            </a:r>
            <a:endParaRPr lang="en-US" b="1">
              <a:latin typeface="Tahoma" panose="020B0604030504040204" pitchFamily="34" charset="0"/>
              <a:ea typeface="Tahoma" panose="020B0604030504040204" pitchFamily="34" charset="0"/>
              <a:cs typeface="Tahoma" panose="020B0604030504040204" pitchFamily="34" charset="0"/>
            </a:endParaRPr>
          </a:p>
        </p:txBody>
      </p:sp>
      <p:pic>
        <p:nvPicPr>
          <p:cNvPr id="13" name="Graphic 12">
            <a:extLst>
              <a:ext uri="{FF2B5EF4-FFF2-40B4-BE49-F238E27FC236}">
                <a16:creationId xmlns:a16="http://schemas.microsoft.com/office/drawing/2014/main" id="{69576188-0915-4C4A-B701-DEF43431835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8334198" y="4788"/>
            <a:ext cx="756406" cy="756406"/>
          </a:xfrm>
          <a:prstGeom prst="rect">
            <a:avLst/>
          </a:prstGeom>
        </p:spPr>
      </p:pic>
      <p:sp>
        <p:nvSpPr>
          <p:cNvPr id="8" name="Rectangle 7">
            <a:extLst>
              <a:ext uri="{FF2B5EF4-FFF2-40B4-BE49-F238E27FC236}">
                <a16:creationId xmlns:a16="http://schemas.microsoft.com/office/drawing/2014/main" id="{EAAD70DB-4B4F-4EF9-9E88-938AFC8D26C6}"/>
              </a:ext>
            </a:extLst>
          </p:cNvPr>
          <p:cNvSpPr/>
          <p:nvPr/>
        </p:nvSpPr>
        <p:spPr>
          <a:xfrm>
            <a:off x="103453" y="2479030"/>
            <a:ext cx="5529785" cy="2258119"/>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1600" b="1">
                <a:latin typeface="Tahoma" panose="020B0604030504040204" pitchFamily="34" charset="0"/>
                <a:ea typeface="Tahoma" panose="020B0604030504040204" pitchFamily="34" charset="0"/>
                <a:cs typeface="Tahoma" panose="020B0604030504040204" pitchFamily="34" charset="0"/>
              </a:rPr>
              <a:t>Có nhiều loại Phần mềm quản lý khác nhau mà tùy vào yêu cầu và mục đích của người dùng như Quản lý thư viện, Quản lý tài sản,…và Quản lý thiết bị  là một trong những loại hình quản lý rất phổ biến trên thế giới. Cụ thể ở đây sẽ là việc Quản lý các thiết bị trong 1 phòng tập Gym</a:t>
            </a:r>
            <a:r>
              <a:rPr lang="en-US" sz="1600">
                <a:latin typeface="Tahoma" panose="020B0604030504040204" pitchFamily="34" charset="0"/>
                <a:ea typeface="Tahoma" panose="020B0604030504040204" pitchFamily="34" charset="0"/>
                <a:cs typeface="Tahoma" panose="020B0604030504040204" pitchFamily="34" charset="0"/>
              </a:rPr>
              <a:t>.</a:t>
            </a:r>
          </a:p>
        </p:txBody>
      </p:sp>
      <p:sp>
        <p:nvSpPr>
          <p:cNvPr id="18" name="Google Shape;172;p26">
            <a:extLst>
              <a:ext uri="{FF2B5EF4-FFF2-40B4-BE49-F238E27FC236}">
                <a16:creationId xmlns:a16="http://schemas.microsoft.com/office/drawing/2014/main" id="{853AE0E9-22EA-42DD-BC80-5B9322CE47E1}"/>
              </a:ext>
            </a:extLst>
          </p:cNvPr>
          <p:cNvSpPr/>
          <p:nvPr/>
        </p:nvSpPr>
        <p:spPr>
          <a:xfrm>
            <a:off x="788737" y="1153051"/>
            <a:ext cx="7616639" cy="358409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B05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a:extLst>
              <a:ext uri="{FF2B5EF4-FFF2-40B4-BE49-F238E27FC236}">
                <a16:creationId xmlns:a16="http://schemas.microsoft.com/office/drawing/2014/main" id="{EB3054BC-CDDB-4F70-BEE5-48E6428A7C31}"/>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788415" y="2567388"/>
            <a:ext cx="3168700" cy="20814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body" idx="1"/>
          </p:nvPr>
        </p:nvSpPr>
        <p:spPr>
          <a:xfrm>
            <a:off x="457200" y="4406305"/>
            <a:ext cx="8229600" cy="737100"/>
          </a:xfrm>
          <a:prstGeom prst="rect">
            <a:avLst/>
          </a:prstGeom>
        </p:spPr>
        <p:txBody>
          <a:bodyPr spcFirstLastPara="1" wrap="square" lIns="91425" tIns="91425" rIns="91425" bIns="91425" anchor="ctr" anchorCtr="0">
            <a:noAutofit/>
          </a:bodyPr>
          <a:lstStyle/>
          <a:p>
            <a:pPr marL="0" lvl="0" indent="0" algn="ctr" rtl="0">
              <a:spcBef>
                <a:spcPts val="360"/>
              </a:spcBef>
              <a:spcAft>
                <a:spcPts val="0"/>
              </a:spcAft>
              <a:buNone/>
            </a:pPr>
            <a:r>
              <a:rPr lang="en">
                <a:solidFill>
                  <a:srgbClr val="FFFFFF"/>
                </a:solidFill>
              </a:rPr>
              <a:t>You can copy&amp;paste graphs from </a:t>
            </a:r>
            <a:r>
              <a:rPr lang="en" u="sng">
                <a:solidFill>
                  <a:srgbClr val="FFFFFF"/>
                </a:solidFill>
                <a:hlinkClick r:id="rId3"/>
              </a:rPr>
              <a:t>Google Sheets</a:t>
            </a:r>
            <a:endParaRPr>
              <a:solidFill>
                <a:srgbClr val="FFFFFF"/>
              </a:solidFill>
            </a:endParaRPr>
          </a:p>
        </p:txBody>
      </p:sp>
      <p:pic>
        <p:nvPicPr>
          <p:cNvPr id="278" name="Google Shape;278;p31"/>
          <p:cNvPicPr preferRelativeResize="0"/>
          <p:nvPr/>
        </p:nvPicPr>
        <p:blipFill>
          <a:blip r:embed="rId4">
            <a:alphaModFix/>
          </a:blip>
          <a:stretch>
            <a:fillRect/>
          </a:stretch>
        </p:blipFill>
        <p:spPr>
          <a:xfrm>
            <a:off x="1996675" y="114300"/>
            <a:ext cx="5150644" cy="4271963"/>
          </a:xfrm>
          <a:prstGeom prst="rect">
            <a:avLst/>
          </a:prstGeom>
          <a:noFill/>
          <a:ln>
            <a:noFill/>
          </a:ln>
        </p:spPr>
      </p:pic>
      <p:sp>
        <p:nvSpPr>
          <p:cNvPr id="279" name="Google Shape;279;p31"/>
          <p:cNvSpPr txBox="1">
            <a:spLocks noGrp="1"/>
          </p:cNvSpPr>
          <p:nvPr>
            <p:ph type="sldNum" idx="12"/>
          </p:nvPr>
        </p:nvSpPr>
        <p:spPr>
          <a:xfrm>
            <a:off x="4297650" y="4866152"/>
            <a:ext cx="548700" cy="2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body" idx="4294967295"/>
          </p:nvPr>
        </p:nvSpPr>
        <p:spPr>
          <a:xfrm>
            <a:off x="721900" y="746400"/>
            <a:ext cx="3837300" cy="36507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rgbClr val="FFD900"/>
                </a:solidFill>
                <a:latin typeface="Playfair Display"/>
                <a:ea typeface="Playfair Display"/>
                <a:cs typeface="Playfair Display"/>
                <a:sym typeface="Playfair Display"/>
              </a:rPr>
              <a:t>Mobile project</a:t>
            </a:r>
            <a:endParaRPr>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285" name="Google Shape;285;p32"/>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286" name="Google Shape;286;p32"/>
          <p:cNvSpPr/>
          <p:nvPr/>
        </p:nvSpPr>
        <p:spPr>
          <a:xfrm>
            <a:off x="5772805" y="1074086"/>
            <a:ext cx="1754400" cy="312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Droid Sans"/>
                <a:ea typeface="Droid Sans"/>
                <a:cs typeface="Droid Sans"/>
                <a:sym typeface="Droid Sans"/>
              </a:rPr>
              <a:t>Place your screenshot here</a:t>
            </a:r>
            <a:endParaRPr sz="1000">
              <a:solidFill>
                <a:srgbClr val="999999"/>
              </a:solidFill>
              <a:latin typeface="Droid Sans"/>
              <a:ea typeface="Droid Sans"/>
              <a:cs typeface="Droid Sans"/>
              <a:sym typeface="Droid Sans"/>
            </a:endParaRPr>
          </a:p>
        </p:txBody>
      </p:sp>
      <p:grpSp>
        <p:nvGrpSpPr>
          <p:cNvPr id="287" name="Google Shape;287;p32"/>
          <p:cNvGrpSpPr/>
          <p:nvPr/>
        </p:nvGrpSpPr>
        <p:grpSpPr>
          <a:xfrm>
            <a:off x="5721057" y="713769"/>
            <a:ext cx="1852583" cy="3842623"/>
            <a:chOff x="2547150" y="238125"/>
            <a:chExt cx="2525675" cy="5238750"/>
          </a:xfrm>
        </p:grpSpPr>
        <p:sp>
          <p:nvSpPr>
            <p:cNvPr id="288" name="Google Shape;288;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a:spLocks noGrp="1"/>
          </p:cNvSpPr>
          <p:nvPr>
            <p:ph type="body" idx="4294967295"/>
          </p:nvPr>
        </p:nvSpPr>
        <p:spPr>
          <a:xfrm>
            <a:off x="721900" y="746400"/>
            <a:ext cx="3837300" cy="36507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rgbClr val="FFD900"/>
                </a:solidFill>
                <a:latin typeface="Playfair Display"/>
                <a:ea typeface="Playfair Display"/>
                <a:cs typeface="Playfair Display"/>
                <a:sym typeface="Playfair Display"/>
              </a:rPr>
              <a:t>Tablet project</a:t>
            </a:r>
            <a:endParaRPr>
              <a:solidFill>
                <a:srgbClr val="FFD900"/>
              </a:solidFill>
              <a:latin typeface="Playfair Display"/>
              <a:ea typeface="Playfair Display"/>
              <a:cs typeface="Playfair Display"/>
              <a:sym typeface="Playfair Display"/>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297" name="Google Shape;297;p33"/>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298" name="Google Shape;298;p33"/>
          <p:cNvSpPr/>
          <p:nvPr/>
        </p:nvSpPr>
        <p:spPr>
          <a:xfrm>
            <a:off x="5252903" y="1084968"/>
            <a:ext cx="2246700" cy="297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Droid Sans"/>
                <a:ea typeface="Droid Sans"/>
                <a:cs typeface="Droid Sans"/>
                <a:sym typeface="Droid Sans"/>
              </a:rPr>
              <a:t>Place your screenshot here</a:t>
            </a:r>
            <a:endParaRPr sz="1000">
              <a:solidFill>
                <a:srgbClr val="999999"/>
              </a:solidFill>
              <a:latin typeface="Droid Sans"/>
              <a:ea typeface="Droid Sans"/>
              <a:cs typeface="Droid Sans"/>
              <a:sym typeface="Droid Sans"/>
            </a:endParaRPr>
          </a:p>
        </p:txBody>
      </p:sp>
      <p:grpSp>
        <p:nvGrpSpPr>
          <p:cNvPr id="299" name="Google Shape;299;p33"/>
          <p:cNvGrpSpPr/>
          <p:nvPr/>
        </p:nvGrpSpPr>
        <p:grpSpPr>
          <a:xfrm>
            <a:off x="5197051" y="751833"/>
            <a:ext cx="2366010" cy="3650885"/>
            <a:chOff x="2112475" y="238125"/>
            <a:chExt cx="3395050" cy="5238750"/>
          </a:xfrm>
        </p:grpSpPr>
        <p:sp>
          <p:nvSpPr>
            <p:cNvPr id="300" name="Google Shape;300;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p:nvPr/>
        </p:nvSpPr>
        <p:spPr>
          <a:xfrm>
            <a:off x="2669525" y="680250"/>
            <a:ext cx="3800284" cy="264897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FD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2825781" y="819779"/>
            <a:ext cx="3492000" cy="199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Droid Sans"/>
                <a:ea typeface="Droid Sans"/>
                <a:cs typeface="Droid Sans"/>
                <a:sym typeface="Droid Sans"/>
              </a:rPr>
              <a:t>Place your screenshot here</a:t>
            </a:r>
            <a:endParaRPr sz="1000">
              <a:solidFill>
                <a:schemeClr val="accent5"/>
              </a:solidFill>
              <a:latin typeface="Droid Sans"/>
              <a:ea typeface="Droid Sans"/>
              <a:cs typeface="Droid Sans"/>
              <a:sym typeface="Droid Sans"/>
            </a:endParaRPr>
          </a:p>
        </p:txBody>
      </p:sp>
      <p:sp>
        <p:nvSpPr>
          <p:cNvPr id="310" name="Google Shape;310;p34"/>
          <p:cNvSpPr txBox="1">
            <a:spLocks noGrp="1"/>
          </p:cNvSpPr>
          <p:nvPr>
            <p:ph type="body" idx="4294967295"/>
          </p:nvPr>
        </p:nvSpPr>
        <p:spPr>
          <a:xfrm>
            <a:off x="721900" y="3639450"/>
            <a:ext cx="7696500" cy="8604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a:solidFill>
                  <a:srgbClr val="FFD900"/>
                </a:solidFill>
                <a:latin typeface="Playfair Display"/>
                <a:ea typeface="Playfair Display"/>
                <a:cs typeface="Playfair Display"/>
                <a:sym typeface="Playfair Display"/>
              </a:rPr>
              <a:t>Desktop project</a:t>
            </a:r>
            <a:endParaRPr>
              <a:solidFill>
                <a:srgbClr val="FFD900"/>
              </a:solidFill>
              <a:latin typeface="Playfair Display"/>
              <a:ea typeface="Playfair Display"/>
              <a:cs typeface="Playfair Display"/>
              <a:sym typeface="Playfair Display"/>
            </a:endParaRPr>
          </a:p>
          <a:p>
            <a:pPr marL="0" lvl="0" indent="0" algn="ctr" rtl="0">
              <a:spcBef>
                <a:spcPts val="600"/>
              </a:spcBef>
              <a:spcAft>
                <a:spcPts val="0"/>
              </a:spcAft>
              <a:buNone/>
            </a:pPr>
            <a:r>
              <a:rPr lang="en" sz="1400"/>
              <a:t>Show and explain your web, app or software projects using these gadget templates.</a:t>
            </a:r>
            <a:endParaRPr sz="1400"/>
          </a:p>
        </p:txBody>
      </p:sp>
      <p:sp>
        <p:nvSpPr>
          <p:cNvPr id="311" name="Google Shape;311;p3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5"/>
          <p:cNvSpPr txBox="1">
            <a:spLocks noGrp="1"/>
          </p:cNvSpPr>
          <p:nvPr>
            <p:ph type="ctrTitle" idx="4294967295"/>
          </p:nvPr>
        </p:nvSpPr>
        <p:spPr>
          <a:xfrm>
            <a:off x="729575" y="1319475"/>
            <a:ext cx="7684800" cy="67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i="1"/>
              <a:t>Thanks!</a:t>
            </a:r>
            <a:endParaRPr sz="3000" i="1"/>
          </a:p>
        </p:txBody>
      </p:sp>
      <p:sp>
        <p:nvSpPr>
          <p:cNvPr id="317" name="Google Shape;317;p35"/>
          <p:cNvSpPr txBox="1">
            <a:spLocks noGrp="1"/>
          </p:cNvSpPr>
          <p:nvPr>
            <p:ph type="subTitle" idx="4294967295"/>
          </p:nvPr>
        </p:nvSpPr>
        <p:spPr>
          <a:xfrm>
            <a:off x="729575" y="1868513"/>
            <a:ext cx="768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b="1">
                <a:solidFill>
                  <a:srgbClr val="FFD900"/>
                </a:solidFill>
                <a:latin typeface="Playfair Display"/>
                <a:ea typeface="Playfair Display"/>
                <a:cs typeface="Playfair Display"/>
                <a:sym typeface="Playfair Display"/>
              </a:rPr>
              <a:t>Any questions?</a:t>
            </a:r>
            <a:endParaRPr sz="4800" b="1">
              <a:solidFill>
                <a:srgbClr val="FFD900"/>
              </a:solidFill>
              <a:latin typeface="Playfair Display"/>
              <a:ea typeface="Playfair Display"/>
              <a:cs typeface="Playfair Display"/>
              <a:sym typeface="Playfair Display"/>
            </a:endParaRPr>
          </a:p>
        </p:txBody>
      </p:sp>
      <p:sp>
        <p:nvSpPr>
          <p:cNvPr id="318" name="Google Shape;318;p35"/>
          <p:cNvSpPr txBox="1">
            <a:spLocks noGrp="1"/>
          </p:cNvSpPr>
          <p:nvPr>
            <p:ph type="body" idx="4294967295"/>
          </p:nvPr>
        </p:nvSpPr>
        <p:spPr>
          <a:xfrm>
            <a:off x="729575" y="2885475"/>
            <a:ext cx="7684800" cy="10215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You can find me at:</a:t>
            </a:r>
            <a:endParaRPr sz="1800"/>
          </a:p>
          <a:p>
            <a:pPr marL="0" lvl="0" indent="0" algn="ctr" rtl="0">
              <a:spcBef>
                <a:spcPts val="600"/>
              </a:spcBef>
              <a:spcAft>
                <a:spcPts val="0"/>
              </a:spcAft>
              <a:buNone/>
            </a:pPr>
            <a:r>
              <a:rPr lang="en" sz="1800"/>
              <a:t>@username</a:t>
            </a:r>
            <a:endParaRPr sz="1800"/>
          </a:p>
          <a:p>
            <a:pPr marL="0" lvl="0" indent="0" algn="ctr" rtl="0">
              <a:spcBef>
                <a:spcPts val="600"/>
              </a:spcBef>
              <a:spcAft>
                <a:spcPts val="0"/>
              </a:spcAft>
              <a:buNone/>
            </a:pPr>
            <a:r>
              <a:rPr lang="en" sz="1800"/>
              <a:t>user@mail.me</a:t>
            </a:r>
            <a:endParaRPr sz="1800"/>
          </a:p>
        </p:txBody>
      </p:sp>
      <p:sp>
        <p:nvSpPr>
          <p:cNvPr id="319" name="Google Shape;319;p35"/>
          <p:cNvSpPr/>
          <p:nvPr/>
        </p:nvSpPr>
        <p:spPr>
          <a:xfrm>
            <a:off x="3753213" y="412725"/>
            <a:ext cx="1637575" cy="885338"/>
          </a:xfrm>
          <a:prstGeom prst="flowChartMerge">
            <a:avLst/>
          </a:prstGeom>
          <a:solidFill>
            <a:srgbClr val="FF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6"/>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Credits</a:t>
            </a:r>
            <a:endParaRPr/>
          </a:p>
        </p:txBody>
      </p:sp>
      <p:sp>
        <p:nvSpPr>
          <p:cNvPr id="326" name="Google Shape;326;p36"/>
          <p:cNvSpPr txBox="1">
            <a:spLocks noGrp="1"/>
          </p:cNvSpPr>
          <p:nvPr>
            <p:ph type="body" idx="1"/>
          </p:nvPr>
        </p:nvSpPr>
        <p:spPr>
          <a:xfrm>
            <a:off x="1005600" y="1200150"/>
            <a:ext cx="7132800" cy="362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Special thanks to all the people who made and released these awesome resources for free:</a:t>
            </a:r>
            <a:endParaRPr sz="240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a:solidFill>
                  <a:srgbClr val="FFFFFF"/>
                </a:solidFill>
              </a:rPr>
              <a:t>Presentation template by </a:t>
            </a:r>
            <a:r>
              <a:rPr lang="en" sz="2400" u="sng">
                <a:solidFill>
                  <a:srgbClr val="FFFFFF"/>
                </a:solidFill>
                <a:hlinkClick r:id="rId3"/>
              </a:rPr>
              <a:t>SlidesCarnival</a:t>
            </a:r>
            <a:endParaRPr sz="2400">
              <a:solidFill>
                <a:srgbClr val="FFFFFF"/>
              </a:solidFill>
            </a:endParaRPr>
          </a:p>
          <a:p>
            <a:pPr marL="457200" lvl="0" indent="-381000" algn="l" rtl="0">
              <a:lnSpc>
                <a:spcPct val="115000"/>
              </a:lnSpc>
              <a:spcBef>
                <a:spcPts val="0"/>
              </a:spcBef>
              <a:spcAft>
                <a:spcPts val="0"/>
              </a:spcAft>
              <a:buClr>
                <a:srgbClr val="FFFFFF"/>
              </a:buClr>
              <a:buSzPts val="2400"/>
              <a:buChar char="◈"/>
            </a:pPr>
            <a:r>
              <a:rPr lang="en" sz="2400">
                <a:solidFill>
                  <a:srgbClr val="FFFFFF"/>
                </a:solidFill>
              </a:rPr>
              <a:t>Photographs by </a:t>
            </a:r>
            <a:r>
              <a:rPr lang="en" sz="2400" u="sng">
                <a:solidFill>
                  <a:srgbClr val="FFFFFF"/>
                </a:solidFill>
                <a:hlinkClick r:id="rId4"/>
              </a:rPr>
              <a:t>Unsplash</a:t>
            </a:r>
            <a:endParaRPr sz="2400">
              <a:solidFill>
                <a:srgbClr val="FFFFFF"/>
              </a:solidFill>
            </a:endParaRPr>
          </a:p>
          <a:p>
            <a:pPr marL="457200" lvl="0" indent="-381000" algn="l" rtl="0">
              <a:lnSpc>
                <a:spcPct val="115000"/>
              </a:lnSpc>
              <a:spcBef>
                <a:spcPts val="0"/>
              </a:spcBef>
              <a:spcAft>
                <a:spcPts val="0"/>
              </a:spcAft>
              <a:buClr>
                <a:srgbClr val="FFFFFF"/>
              </a:buClr>
              <a:buSzPts val="2400"/>
              <a:buChar char="◈"/>
            </a:pPr>
            <a:r>
              <a:rPr lang="en" sz="2400">
                <a:solidFill>
                  <a:srgbClr val="FFFFFF"/>
                </a:solidFill>
              </a:rPr>
              <a:t>Backgrounds by </a:t>
            </a:r>
            <a:r>
              <a:rPr lang="en" sz="2400" u="sng">
                <a:solidFill>
                  <a:srgbClr val="FFFFFF"/>
                </a:solidFill>
                <a:hlinkClick r:id="rId5"/>
              </a:rPr>
              <a:t>SubtlePatterns</a:t>
            </a:r>
            <a:endParaRPr sz="2400">
              <a:solidFill>
                <a:srgbClr val="FFFFFF"/>
              </a:solidFill>
            </a:endParaRPr>
          </a:p>
        </p:txBody>
      </p:sp>
      <p:sp>
        <p:nvSpPr>
          <p:cNvPr id="327" name="Google Shape;327;p3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7"/>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Presentation design</a:t>
            </a:r>
            <a:endParaRPr/>
          </a:p>
        </p:txBody>
      </p:sp>
      <p:sp>
        <p:nvSpPr>
          <p:cNvPr id="333" name="Google Shape;333;p37"/>
          <p:cNvSpPr txBox="1">
            <a:spLocks noGrp="1"/>
          </p:cNvSpPr>
          <p:nvPr>
            <p:ph type="body" idx="1"/>
          </p:nvPr>
        </p:nvSpPr>
        <p:spPr>
          <a:xfrm>
            <a:off x="457200" y="1200150"/>
            <a:ext cx="8229600" cy="29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rPr>
              <a:t>This presentations uses the following typographies and colors:</a:t>
            </a:r>
            <a:endParaRPr sz="1400">
              <a:solidFill>
                <a:srgbClr val="FFFFFF"/>
              </a:solidFill>
            </a:endParaRPr>
          </a:p>
          <a:p>
            <a:pPr marL="457200" lvl="0" indent="-317500" algn="l" rtl="0">
              <a:lnSpc>
                <a:spcPct val="115000"/>
              </a:lnSpc>
              <a:spcBef>
                <a:spcPts val="0"/>
              </a:spcBef>
              <a:spcAft>
                <a:spcPts val="0"/>
              </a:spcAft>
              <a:buClr>
                <a:srgbClr val="FFFFFF"/>
              </a:buClr>
              <a:buSzPts val="1400"/>
              <a:buChar char="◈"/>
            </a:pPr>
            <a:r>
              <a:rPr lang="en" sz="1400">
                <a:solidFill>
                  <a:srgbClr val="FFFFFF"/>
                </a:solidFill>
              </a:rPr>
              <a:t>Titles: </a:t>
            </a:r>
            <a:r>
              <a:rPr lang="en" sz="1400" b="1">
                <a:solidFill>
                  <a:srgbClr val="FFFFFF"/>
                </a:solidFill>
              </a:rPr>
              <a:t>Playfair Display</a:t>
            </a:r>
            <a:endParaRPr sz="1400" b="1">
              <a:solidFill>
                <a:srgbClr val="FFFFFF"/>
              </a:solidFill>
            </a:endParaRPr>
          </a:p>
          <a:p>
            <a:pPr marL="457200" lvl="0" indent="-317500" algn="l" rtl="0">
              <a:lnSpc>
                <a:spcPct val="115000"/>
              </a:lnSpc>
              <a:spcBef>
                <a:spcPts val="0"/>
              </a:spcBef>
              <a:spcAft>
                <a:spcPts val="0"/>
              </a:spcAft>
              <a:buClr>
                <a:srgbClr val="FFFFFF"/>
              </a:buClr>
              <a:buSzPts val="1400"/>
              <a:buChar char="◈"/>
            </a:pPr>
            <a:r>
              <a:rPr lang="en" sz="1400">
                <a:solidFill>
                  <a:srgbClr val="FFFFFF"/>
                </a:solidFill>
              </a:rPr>
              <a:t>Body copy: </a:t>
            </a:r>
            <a:r>
              <a:rPr lang="en" sz="1400" b="1">
                <a:solidFill>
                  <a:srgbClr val="FFFFFF"/>
                </a:solidFill>
              </a:rPr>
              <a:t>Droid Sans</a:t>
            </a:r>
            <a:endParaRPr sz="1400" b="1">
              <a:solidFill>
                <a:srgbClr val="FFFFFF"/>
              </a:solidFill>
            </a:endParaRPr>
          </a:p>
          <a:p>
            <a:pPr marL="0" lvl="0" indent="0" algn="l" rtl="0">
              <a:lnSpc>
                <a:spcPct val="115000"/>
              </a:lnSpc>
              <a:spcBef>
                <a:spcPts val="0"/>
              </a:spcBef>
              <a:spcAft>
                <a:spcPts val="0"/>
              </a:spcAft>
              <a:buNone/>
            </a:pPr>
            <a:r>
              <a:rPr lang="en" sz="1400">
                <a:solidFill>
                  <a:srgbClr val="FFFFFF"/>
                </a:solidFill>
              </a:rPr>
              <a:t>You can download the fonts on these pages:</a:t>
            </a:r>
            <a:endParaRPr sz="1400">
              <a:solidFill>
                <a:srgbClr val="FFFFFF"/>
              </a:solidFill>
            </a:endParaRPr>
          </a:p>
          <a:p>
            <a:pPr marL="0" lvl="0" indent="0" algn="l" rtl="0">
              <a:lnSpc>
                <a:spcPct val="115000"/>
              </a:lnSpc>
              <a:spcBef>
                <a:spcPts val="0"/>
              </a:spcBef>
              <a:spcAft>
                <a:spcPts val="0"/>
              </a:spcAft>
              <a:buNone/>
            </a:pPr>
            <a:r>
              <a:rPr lang="en" sz="1400" u="sng">
                <a:solidFill>
                  <a:srgbClr val="FFD900"/>
                </a:solidFill>
                <a:hlinkClick r:id="rId3"/>
              </a:rPr>
              <a:t>https://www.fontsquirrel.com/fonts/playfair-display</a:t>
            </a:r>
            <a:endParaRPr sz="1400">
              <a:solidFill>
                <a:srgbClr val="FFD900"/>
              </a:solidFill>
            </a:endParaRPr>
          </a:p>
          <a:p>
            <a:pPr marL="0" lvl="0" indent="0" algn="l" rtl="0">
              <a:lnSpc>
                <a:spcPct val="115000"/>
              </a:lnSpc>
              <a:spcBef>
                <a:spcPts val="0"/>
              </a:spcBef>
              <a:spcAft>
                <a:spcPts val="0"/>
              </a:spcAft>
              <a:buNone/>
            </a:pPr>
            <a:r>
              <a:rPr lang="en" sz="1400" u="sng">
                <a:solidFill>
                  <a:srgbClr val="FFD900"/>
                </a:solidFill>
                <a:hlinkClick r:id="rId4"/>
              </a:rPr>
              <a:t>https://www.fontsquirrel.com/fonts/droid-sans</a:t>
            </a:r>
            <a:endParaRPr sz="1400">
              <a:solidFill>
                <a:srgbClr val="FFD900"/>
              </a:solidFill>
            </a:endParaRPr>
          </a:p>
          <a:p>
            <a:pPr marL="0" lvl="0" indent="0" algn="l" rtl="0">
              <a:lnSpc>
                <a:spcPct val="115000"/>
              </a:lnSpc>
              <a:spcBef>
                <a:spcPts val="0"/>
              </a:spcBef>
              <a:spcAft>
                <a:spcPts val="0"/>
              </a:spcAft>
              <a:buNone/>
            </a:pPr>
            <a:endParaRPr sz="1400">
              <a:solidFill>
                <a:srgbClr val="FFFFFF"/>
              </a:solidFill>
            </a:endParaRPr>
          </a:p>
          <a:p>
            <a:pPr marL="457200" lvl="0" indent="-317500" algn="l" rtl="0">
              <a:lnSpc>
                <a:spcPct val="115000"/>
              </a:lnSpc>
              <a:spcBef>
                <a:spcPts val="0"/>
              </a:spcBef>
              <a:spcAft>
                <a:spcPts val="0"/>
              </a:spcAft>
              <a:buClr>
                <a:srgbClr val="FFFFFF"/>
              </a:buClr>
              <a:buSzPts val="1400"/>
              <a:buChar char="◈"/>
            </a:pPr>
            <a:r>
              <a:rPr lang="en" sz="1400">
                <a:solidFill>
                  <a:srgbClr val="FFFFFF"/>
                </a:solidFill>
              </a:rPr>
              <a:t>Yellow </a:t>
            </a:r>
            <a:r>
              <a:rPr lang="en" sz="1400" b="1">
                <a:solidFill>
                  <a:srgbClr val="FFD900"/>
                </a:solidFill>
              </a:rPr>
              <a:t>#ffd900</a:t>
            </a:r>
            <a:endParaRPr sz="1400" b="1">
              <a:solidFill>
                <a:srgbClr val="FFD900"/>
              </a:solidFill>
            </a:endParaRPr>
          </a:p>
          <a:p>
            <a:pPr marL="457200" lvl="0" indent="-317500" algn="l" rtl="0">
              <a:lnSpc>
                <a:spcPct val="115000"/>
              </a:lnSpc>
              <a:spcBef>
                <a:spcPts val="0"/>
              </a:spcBef>
              <a:spcAft>
                <a:spcPts val="0"/>
              </a:spcAft>
              <a:buClr>
                <a:srgbClr val="FFFFFF"/>
              </a:buClr>
              <a:buSzPts val="1400"/>
              <a:buChar char="◈"/>
            </a:pPr>
            <a:r>
              <a:rPr lang="en" sz="1400">
                <a:solidFill>
                  <a:srgbClr val="FFFFFF"/>
                </a:solidFill>
              </a:rPr>
              <a:t>Light gray </a:t>
            </a:r>
            <a:r>
              <a:rPr lang="en" sz="1400" b="1">
                <a:solidFill>
                  <a:srgbClr val="F3F3F3"/>
                </a:solidFill>
              </a:rPr>
              <a:t>#f3f3f3</a:t>
            </a:r>
            <a:endParaRPr sz="1400" b="1">
              <a:solidFill>
                <a:srgbClr val="F3F3F3"/>
              </a:solidFill>
            </a:endParaRPr>
          </a:p>
          <a:p>
            <a:pPr marL="457200" lvl="0" indent="-317500" algn="l" rtl="0">
              <a:lnSpc>
                <a:spcPct val="115000"/>
              </a:lnSpc>
              <a:spcBef>
                <a:spcPts val="0"/>
              </a:spcBef>
              <a:spcAft>
                <a:spcPts val="0"/>
              </a:spcAft>
              <a:buClr>
                <a:srgbClr val="FFFFFF"/>
              </a:buClr>
              <a:buSzPts val="1400"/>
              <a:buChar char="◈"/>
            </a:pPr>
            <a:r>
              <a:rPr lang="en" sz="1400">
                <a:solidFill>
                  <a:srgbClr val="FFFFFF"/>
                </a:solidFill>
              </a:rPr>
              <a:t>Black </a:t>
            </a:r>
            <a:r>
              <a:rPr lang="en" sz="1400" b="1">
                <a:solidFill>
                  <a:srgbClr val="000000"/>
                </a:solidFill>
                <a:highlight>
                  <a:srgbClr val="EFEFEF"/>
                </a:highlight>
              </a:rPr>
              <a:t>#000000</a:t>
            </a:r>
            <a:endParaRPr sz="1400" b="1">
              <a:solidFill>
                <a:srgbClr val="000000"/>
              </a:solidFill>
              <a:highlight>
                <a:srgbClr val="EFEFEF"/>
              </a:highlight>
            </a:endParaRPr>
          </a:p>
        </p:txBody>
      </p:sp>
      <p:sp>
        <p:nvSpPr>
          <p:cNvPr id="334" name="Google Shape;334;p37"/>
          <p:cNvSpPr txBox="1"/>
          <p:nvPr/>
        </p:nvSpPr>
        <p:spPr>
          <a:xfrm>
            <a:off x="316275" y="4266900"/>
            <a:ext cx="8524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FFD900"/>
                </a:solidFill>
                <a:latin typeface="Droid Sans"/>
                <a:ea typeface="Droid Sans"/>
                <a:cs typeface="Droid Sans"/>
                <a:sym typeface="Droid Sans"/>
              </a:rPr>
              <a:t>You don’t need to keep this slide in your presentation. It’s only here to serve you as a design guide if you need to create new slides or download the fonts to edit the presentation in PowerPoint®</a:t>
            </a:r>
            <a:endParaRPr sz="1200" i="1">
              <a:solidFill>
                <a:srgbClr val="FFD900"/>
              </a:solidFill>
              <a:latin typeface="Droid Sans"/>
              <a:ea typeface="Droid Sans"/>
              <a:cs typeface="Droid Sans"/>
              <a:sym typeface="Droid Sans"/>
            </a:endParaRPr>
          </a:p>
          <a:p>
            <a:pPr marL="0" lvl="0" indent="0" algn="l" rtl="0">
              <a:spcBef>
                <a:spcPts val="0"/>
              </a:spcBef>
              <a:spcAft>
                <a:spcPts val="0"/>
              </a:spcAft>
              <a:buClr>
                <a:schemeClr val="dk1"/>
              </a:buClr>
              <a:buSzPts val="1100"/>
              <a:buFont typeface="Arial"/>
              <a:buNone/>
            </a:pPr>
            <a:endParaRPr sz="1200" i="1">
              <a:solidFill>
                <a:srgbClr val="FFD900"/>
              </a:solidFill>
              <a:latin typeface="Droid Sans"/>
              <a:ea typeface="Droid Sans"/>
              <a:cs typeface="Droid Sans"/>
              <a:sym typeface="Droid Sans"/>
            </a:endParaRPr>
          </a:p>
          <a:p>
            <a:pPr marL="0" lvl="0" indent="0" algn="l" rtl="0">
              <a:spcBef>
                <a:spcPts val="0"/>
              </a:spcBef>
              <a:spcAft>
                <a:spcPts val="0"/>
              </a:spcAft>
              <a:buNone/>
            </a:pPr>
            <a:endParaRPr sz="1200" i="1">
              <a:solidFill>
                <a:srgbClr val="FFD900"/>
              </a:solidFill>
              <a:latin typeface="Droid Sans"/>
              <a:ea typeface="Droid Sans"/>
              <a:cs typeface="Droid Sans"/>
              <a:sym typeface="Droid Sans"/>
            </a:endParaRPr>
          </a:p>
        </p:txBody>
      </p:sp>
      <p:sp>
        <p:nvSpPr>
          <p:cNvPr id="335" name="Google Shape;335;p3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D900"/>
        </a:solidFill>
        <a:effectLst/>
      </p:bgPr>
    </p:bg>
    <p:spTree>
      <p:nvGrpSpPr>
        <p:cNvPr id="1" name="Shape 339"/>
        <p:cNvGrpSpPr/>
        <p:nvPr/>
      </p:nvGrpSpPr>
      <p:grpSpPr>
        <a:xfrm>
          <a:off x="0" y="0"/>
          <a:ext cx="0" cy="0"/>
          <a:chOff x="0" y="0"/>
          <a:chExt cx="0" cy="0"/>
        </a:xfrm>
      </p:grpSpPr>
      <p:sp>
        <p:nvSpPr>
          <p:cNvPr id="340" name="Google Shape;340;p38"/>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341" name="Google Shape;341;p38"/>
          <p:cNvSpPr txBox="1"/>
          <p:nvPr/>
        </p:nvSpPr>
        <p:spPr>
          <a:xfrm>
            <a:off x="6248575" y="383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1D1D1B"/>
                </a:solidFill>
                <a:latin typeface="Droid Sans"/>
                <a:ea typeface="Droid Sans"/>
                <a:cs typeface="Droid Sans"/>
                <a:sym typeface="Droid Sans"/>
              </a:rPr>
              <a:t>SlidesCarnival icons are editable shapes</a:t>
            </a:r>
            <a:r>
              <a:rPr lang="en" sz="900">
                <a:solidFill>
                  <a:srgbClr val="1D1D1B"/>
                </a:solidFill>
                <a:latin typeface="Droid Sans"/>
                <a:ea typeface="Droid Sans"/>
                <a:cs typeface="Droid Sans"/>
                <a:sym typeface="Droid Sans"/>
              </a:rPr>
              <a:t>. </a:t>
            </a:r>
            <a:endParaRPr sz="900">
              <a:solidFill>
                <a:srgbClr val="1D1D1B"/>
              </a:solidFill>
              <a:latin typeface="Droid Sans"/>
              <a:ea typeface="Droid Sans"/>
              <a:cs typeface="Droid Sans"/>
              <a:sym typeface="Droid Sans"/>
            </a:endParaRPr>
          </a:p>
          <a:p>
            <a:pPr marL="0" lvl="0" indent="0" algn="l" rtl="0">
              <a:spcBef>
                <a:spcPts val="0"/>
              </a:spcBef>
              <a:spcAft>
                <a:spcPts val="0"/>
              </a:spcAft>
              <a:buClr>
                <a:srgbClr val="000000"/>
              </a:buClr>
              <a:buSzPts val="1100"/>
              <a:buFont typeface="Arial"/>
              <a:buNone/>
            </a:pPr>
            <a:endParaRPr sz="900">
              <a:solidFill>
                <a:srgbClr val="1D1D1B"/>
              </a:solidFill>
              <a:latin typeface="Droid Sans"/>
              <a:ea typeface="Droid Sans"/>
              <a:cs typeface="Droid Sans"/>
              <a:sym typeface="Droid Sans"/>
            </a:endParaRPr>
          </a:p>
          <a:p>
            <a:pPr marL="0" lvl="0" indent="0" algn="l" rtl="0">
              <a:spcBef>
                <a:spcPts val="0"/>
              </a:spcBef>
              <a:spcAft>
                <a:spcPts val="0"/>
              </a:spcAft>
              <a:buClr>
                <a:srgbClr val="000000"/>
              </a:buClr>
              <a:buSzPts val="1100"/>
              <a:buFont typeface="Arial"/>
              <a:buNone/>
            </a:pPr>
            <a:r>
              <a:rPr lang="en" sz="900">
                <a:solidFill>
                  <a:srgbClr val="1D1D1B"/>
                </a:solidFill>
                <a:latin typeface="Droid Sans"/>
                <a:ea typeface="Droid Sans"/>
                <a:cs typeface="Droid Sans"/>
                <a:sym typeface="Droid Sans"/>
              </a:rPr>
              <a:t>This means that you can:</a:t>
            </a:r>
            <a:endParaRPr sz="900">
              <a:solidFill>
                <a:srgbClr val="1D1D1B"/>
              </a:solidFill>
              <a:latin typeface="Droid Sans"/>
              <a:ea typeface="Droid Sans"/>
              <a:cs typeface="Droid Sans"/>
              <a:sym typeface="Droid Sans"/>
            </a:endParaRPr>
          </a:p>
          <a:p>
            <a:pPr marL="457200" lvl="0" indent="-285750" algn="l" rtl="0">
              <a:spcBef>
                <a:spcPts val="0"/>
              </a:spcBef>
              <a:spcAft>
                <a:spcPts val="0"/>
              </a:spcAft>
              <a:buClr>
                <a:srgbClr val="1D1D1B"/>
              </a:buClr>
              <a:buSzPts val="900"/>
              <a:buFont typeface="Droid Sans"/>
              <a:buChar char="●"/>
            </a:pPr>
            <a:r>
              <a:rPr lang="en" sz="900">
                <a:solidFill>
                  <a:srgbClr val="1D1D1B"/>
                </a:solidFill>
                <a:latin typeface="Droid Sans"/>
                <a:ea typeface="Droid Sans"/>
                <a:cs typeface="Droid Sans"/>
                <a:sym typeface="Droid Sans"/>
              </a:rPr>
              <a:t>Resize them without losing quality.</a:t>
            </a:r>
            <a:endParaRPr sz="900">
              <a:solidFill>
                <a:srgbClr val="1D1D1B"/>
              </a:solidFill>
              <a:latin typeface="Droid Sans"/>
              <a:ea typeface="Droid Sans"/>
              <a:cs typeface="Droid Sans"/>
              <a:sym typeface="Droid Sans"/>
            </a:endParaRPr>
          </a:p>
          <a:p>
            <a:pPr marL="457200" lvl="0" indent="-285750" algn="l" rtl="0">
              <a:spcBef>
                <a:spcPts val="0"/>
              </a:spcBef>
              <a:spcAft>
                <a:spcPts val="0"/>
              </a:spcAft>
              <a:buClr>
                <a:srgbClr val="1D1D1B"/>
              </a:buClr>
              <a:buSzPts val="900"/>
              <a:buFont typeface="Droid Sans"/>
              <a:buChar char="●"/>
            </a:pPr>
            <a:r>
              <a:rPr lang="en" sz="900">
                <a:solidFill>
                  <a:srgbClr val="1D1D1B"/>
                </a:solidFill>
                <a:latin typeface="Droid Sans"/>
                <a:ea typeface="Droid Sans"/>
                <a:cs typeface="Droid Sans"/>
                <a:sym typeface="Droid Sans"/>
              </a:rPr>
              <a:t>Change line color, width and style.</a:t>
            </a:r>
            <a:endParaRPr sz="900">
              <a:solidFill>
                <a:srgbClr val="1D1D1B"/>
              </a:solidFill>
              <a:latin typeface="Droid Sans"/>
              <a:ea typeface="Droid Sans"/>
              <a:cs typeface="Droid Sans"/>
              <a:sym typeface="Droid Sans"/>
            </a:endParaRPr>
          </a:p>
          <a:p>
            <a:pPr marL="0" lvl="0" indent="0" algn="l" rtl="0">
              <a:spcBef>
                <a:spcPts val="0"/>
              </a:spcBef>
              <a:spcAft>
                <a:spcPts val="0"/>
              </a:spcAft>
              <a:buNone/>
            </a:pPr>
            <a:endParaRPr sz="900">
              <a:solidFill>
                <a:srgbClr val="1D1D1B"/>
              </a:solidFill>
              <a:latin typeface="Droid Sans"/>
              <a:ea typeface="Droid Sans"/>
              <a:cs typeface="Droid Sans"/>
              <a:sym typeface="Droid Sans"/>
            </a:endParaRPr>
          </a:p>
          <a:p>
            <a:pPr marL="0" lvl="0" indent="0" algn="l" rtl="0">
              <a:spcBef>
                <a:spcPts val="0"/>
              </a:spcBef>
              <a:spcAft>
                <a:spcPts val="0"/>
              </a:spcAft>
              <a:buNone/>
            </a:pPr>
            <a:r>
              <a:rPr lang="en" sz="900">
                <a:solidFill>
                  <a:srgbClr val="1D1D1B"/>
                </a:solidFill>
                <a:latin typeface="Droid Sans"/>
                <a:ea typeface="Droid Sans"/>
                <a:cs typeface="Droid Sans"/>
                <a:sym typeface="Droid Sans"/>
              </a:rPr>
              <a:t>Isn’t that nice? :)</a:t>
            </a:r>
            <a:endParaRPr sz="900">
              <a:solidFill>
                <a:srgbClr val="1D1D1B"/>
              </a:solidFill>
              <a:latin typeface="Droid Sans"/>
              <a:ea typeface="Droid Sans"/>
              <a:cs typeface="Droid Sans"/>
              <a:sym typeface="Droid Sans"/>
            </a:endParaRPr>
          </a:p>
          <a:p>
            <a:pPr marL="0" lvl="0" indent="0" algn="l" rtl="0">
              <a:spcBef>
                <a:spcPts val="0"/>
              </a:spcBef>
              <a:spcAft>
                <a:spcPts val="0"/>
              </a:spcAft>
              <a:buNone/>
            </a:pPr>
            <a:endParaRPr sz="900">
              <a:solidFill>
                <a:srgbClr val="1D1D1B"/>
              </a:solidFill>
              <a:latin typeface="Droid Sans"/>
              <a:ea typeface="Droid Sans"/>
              <a:cs typeface="Droid Sans"/>
              <a:sym typeface="Droid Sans"/>
            </a:endParaRPr>
          </a:p>
          <a:p>
            <a:pPr marL="0" lvl="0" indent="0" algn="l" rtl="0">
              <a:spcBef>
                <a:spcPts val="0"/>
              </a:spcBef>
              <a:spcAft>
                <a:spcPts val="0"/>
              </a:spcAft>
              <a:buNone/>
            </a:pPr>
            <a:r>
              <a:rPr lang="en" sz="900">
                <a:solidFill>
                  <a:srgbClr val="1D1D1B"/>
                </a:solidFill>
                <a:latin typeface="Droid Sans"/>
                <a:ea typeface="Droid Sans"/>
                <a:cs typeface="Droid Sans"/>
                <a:sym typeface="Droid Sans"/>
              </a:rPr>
              <a:t>Examples:</a:t>
            </a:r>
            <a:endParaRPr sz="900">
              <a:solidFill>
                <a:srgbClr val="1D1D1B"/>
              </a:solidFill>
              <a:latin typeface="Droid Sans"/>
              <a:ea typeface="Droid Sans"/>
              <a:cs typeface="Droid Sans"/>
              <a:sym typeface="Droid Sans"/>
            </a:endParaRPr>
          </a:p>
          <a:p>
            <a:pPr marL="0" lvl="0" indent="0" algn="l" rtl="0">
              <a:spcBef>
                <a:spcPts val="0"/>
              </a:spcBef>
              <a:spcAft>
                <a:spcPts val="0"/>
              </a:spcAft>
              <a:buClr>
                <a:srgbClr val="000000"/>
              </a:buClr>
              <a:buSzPts val="1100"/>
              <a:buFont typeface="Arial"/>
              <a:buNone/>
            </a:pPr>
            <a:endParaRPr sz="900">
              <a:solidFill>
                <a:srgbClr val="1D1D1B"/>
              </a:solidFill>
              <a:latin typeface="Droid Sans"/>
              <a:ea typeface="Droid Sans"/>
              <a:cs typeface="Droid Sans"/>
              <a:sym typeface="Droid Sans"/>
            </a:endParaRPr>
          </a:p>
          <a:p>
            <a:pPr marL="0" lvl="0" indent="0" algn="l" rtl="0">
              <a:spcBef>
                <a:spcPts val="0"/>
              </a:spcBef>
              <a:spcAft>
                <a:spcPts val="0"/>
              </a:spcAft>
              <a:buNone/>
            </a:pPr>
            <a:endParaRPr sz="900">
              <a:solidFill>
                <a:srgbClr val="1D1D1B"/>
              </a:solidFill>
              <a:latin typeface="Droid Sans"/>
              <a:ea typeface="Droid Sans"/>
              <a:cs typeface="Droid Sans"/>
              <a:sym typeface="Droid Sans"/>
            </a:endParaRPr>
          </a:p>
        </p:txBody>
      </p:sp>
      <p:grpSp>
        <p:nvGrpSpPr>
          <p:cNvPr id="342" name="Google Shape;342;p38"/>
          <p:cNvGrpSpPr/>
          <p:nvPr/>
        </p:nvGrpSpPr>
        <p:grpSpPr>
          <a:xfrm>
            <a:off x="348747" y="404794"/>
            <a:ext cx="342903" cy="447293"/>
            <a:chOff x="590250" y="244200"/>
            <a:chExt cx="407975" cy="532175"/>
          </a:xfrm>
        </p:grpSpPr>
        <p:sp>
          <p:nvSpPr>
            <p:cNvPr id="343" name="Google Shape;343;p3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38"/>
          <p:cNvGrpSpPr/>
          <p:nvPr/>
        </p:nvGrpSpPr>
        <p:grpSpPr>
          <a:xfrm>
            <a:off x="901439" y="470816"/>
            <a:ext cx="372594" cy="310144"/>
            <a:chOff x="1247825" y="322750"/>
            <a:chExt cx="443300" cy="369000"/>
          </a:xfrm>
        </p:grpSpPr>
        <p:sp>
          <p:nvSpPr>
            <p:cNvPr id="358" name="Google Shape;358;p3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38"/>
          <p:cNvGrpSpPr/>
          <p:nvPr/>
        </p:nvGrpSpPr>
        <p:grpSpPr>
          <a:xfrm>
            <a:off x="1474618" y="469282"/>
            <a:ext cx="356204" cy="313212"/>
            <a:chOff x="1929775" y="320925"/>
            <a:chExt cx="423800" cy="372650"/>
          </a:xfrm>
        </p:grpSpPr>
        <p:sp>
          <p:nvSpPr>
            <p:cNvPr id="364" name="Google Shape;364;p3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8"/>
          <p:cNvSpPr/>
          <p:nvPr/>
        </p:nvSpPr>
        <p:spPr>
          <a:xfrm>
            <a:off x="2071920" y="458029"/>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2656888" y="459058"/>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38"/>
          <p:cNvGrpSpPr/>
          <p:nvPr/>
        </p:nvGrpSpPr>
        <p:grpSpPr>
          <a:xfrm>
            <a:off x="3744262" y="433960"/>
            <a:ext cx="336767" cy="383835"/>
            <a:chOff x="4630125" y="278900"/>
            <a:chExt cx="400675" cy="456675"/>
          </a:xfrm>
        </p:grpSpPr>
        <p:sp>
          <p:nvSpPr>
            <p:cNvPr id="372" name="Google Shape;372;p3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38"/>
          <p:cNvSpPr/>
          <p:nvPr/>
        </p:nvSpPr>
        <p:spPr>
          <a:xfrm>
            <a:off x="4284851" y="457525"/>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8"/>
          <p:cNvGrpSpPr/>
          <p:nvPr/>
        </p:nvGrpSpPr>
        <p:grpSpPr>
          <a:xfrm>
            <a:off x="353874" y="980516"/>
            <a:ext cx="342882" cy="418128"/>
            <a:chOff x="596350" y="929175"/>
            <a:chExt cx="407950" cy="497475"/>
          </a:xfrm>
        </p:grpSpPr>
        <p:sp>
          <p:nvSpPr>
            <p:cNvPr id="378" name="Google Shape;378;p3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8"/>
          <p:cNvGrpSpPr/>
          <p:nvPr/>
        </p:nvGrpSpPr>
        <p:grpSpPr>
          <a:xfrm>
            <a:off x="1478190" y="1041431"/>
            <a:ext cx="349060" cy="298882"/>
            <a:chOff x="1934025" y="1001650"/>
            <a:chExt cx="415300" cy="355600"/>
          </a:xfrm>
        </p:grpSpPr>
        <p:sp>
          <p:nvSpPr>
            <p:cNvPr id="386" name="Google Shape;386;p3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38"/>
          <p:cNvSpPr/>
          <p:nvPr/>
        </p:nvSpPr>
        <p:spPr>
          <a:xfrm>
            <a:off x="2042249" y="1016373"/>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2607759" y="1033772"/>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3177871" y="1036336"/>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3754139" y="1039404"/>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38"/>
          <p:cNvGrpSpPr/>
          <p:nvPr/>
        </p:nvGrpSpPr>
        <p:grpSpPr>
          <a:xfrm>
            <a:off x="4302585" y="1018906"/>
            <a:ext cx="350068" cy="350573"/>
            <a:chOff x="5294400" y="974850"/>
            <a:chExt cx="416500" cy="417100"/>
          </a:xfrm>
        </p:grpSpPr>
        <p:sp>
          <p:nvSpPr>
            <p:cNvPr id="395" name="Google Shape;395;p3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8"/>
          <p:cNvGrpSpPr/>
          <p:nvPr/>
        </p:nvGrpSpPr>
        <p:grpSpPr>
          <a:xfrm>
            <a:off x="4825607" y="979507"/>
            <a:ext cx="433992" cy="422729"/>
            <a:chOff x="5916675" y="927975"/>
            <a:chExt cx="516350" cy="502950"/>
          </a:xfrm>
        </p:grpSpPr>
        <p:sp>
          <p:nvSpPr>
            <p:cNvPr id="398" name="Google Shape;398;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38"/>
          <p:cNvGrpSpPr/>
          <p:nvPr/>
        </p:nvGrpSpPr>
        <p:grpSpPr>
          <a:xfrm>
            <a:off x="327251" y="1628920"/>
            <a:ext cx="391001" cy="264085"/>
            <a:chOff x="564675" y="1700625"/>
            <a:chExt cx="465200" cy="314200"/>
          </a:xfrm>
        </p:grpSpPr>
        <p:sp>
          <p:nvSpPr>
            <p:cNvPr id="401" name="Google Shape;401;p3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38"/>
          <p:cNvGrpSpPr/>
          <p:nvPr/>
        </p:nvGrpSpPr>
        <p:grpSpPr>
          <a:xfrm>
            <a:off x="892235" y="1564432"/>
            <a:ext cx="391001" cy="382827"/>
            <a:chOff x="1236875" y="1623900"/>
            <a:chExt cx="465200" cy="455475"/>
          </a:xfrm>
        </p:grpSpPr>
        <p:sp>
          <p:nvSpPr>
            <p:cNvPr id="405" name="Google Shape;405;p3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38"/>
          <p:cNvGrpSpPr/>
          <p:nvPr/>
        </p:nvGrpSpPr>
        <p:grpSpPr>
          <a:xfrm>
            <a:off x="1469490" y="1572627"/>
            <a:ext cx="366458" cy="366437"/>
            <a:chOff x="1923675" y="1633650"/>
            <a:chExt cx="436000" cy="435975"/>
          </a:xfrm>
        </p:grpSpPr>
        <p:sp>
          <p:nvSpPr>
            <p:cNvPr id="413" name="Google Shape;413;p3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8"/>
          <p:cNvGrpSpPr/>
          <p:nvPr/>
        </p:nvGrpSpPr>
        <p:grpSpPr>
          <a:xfrm>
            <a:off x="2032941" y="1571093"/>
            <a:ext cx="369505" cy="369505"/>
            <a:chOff x="2594050" y="1631825"/>
            <a:chExt cx="439625" cy="439625"/>
          </a:xfrm>
        </p:grpSpPr>
        <p:sp>
          <p:nvSpPr>
            <p:cNvPr id="420" name="Google Shape;420;p3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38"/>
          <p:cNvSpPr/>
          <p:nvPr/>
        </p:nvSpPr>
        <p:spPr>
          <a:xfrm>
            <a:off x="2614399" y="15875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38"/>
          <p:cNvGrpSpPr/>
          <p:nvPr/>
        </p:nvGrpSpPr>
        <p:grpSpPr>
          <a:xfrm>
            <a:off x="3197706" y="1543462"/>
            <a:ext cx="299911" cy="424768"/>
            <a:chOff x="3979850" y="1598950"/>
            <a:chExt cx="356825" cy="505375"/>
          </a:xfrm>
        </p:grpSpPr>
        <p:sp>
          <p:nvSpPr>
            <p:cNvPr id="426" name="Google Shape;426;p3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8"/>
          <p:cNvGrpSpPr/>
          <p:nvPr/>
        </p:nvGrpSpPr>
        <p:grpSpPr>
          <a:xfrm>
            <a:off x="3715096" y="1634551"/>
            <a:ext cx="395098" cy="242589"/>
            <a:chOff x="4595425" y="1707325"/>
            <a:chExt cx="470075" cy="288625"/>
          </a:xfrm>
        </p:grpSpPr>
        <p:sp>
          <p:nvSpPr>
            <p:cNvPr id="429" name="Google Shape;429;p3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8"/>
          <p:cNvGrpSpPr/>
          <p:nvPr/>
        </p:nvGrpSpPr>
        <p:grpSpPr>
          <a:xfrm>
            <a:off x="4299013" y="1575191"/>
            <a:ext cx="357234" cy="361310"/>
            <a:chOff x="5290150" y="1636700"/>
            <a:chExt cx="425025" cy="429875"/>
          </a:xfrm>
        </p:grpSpPr>
        <p:sp>
          <p:nvSpPr>
            <p:cNvPr id="435" name="Google Shape;435;p3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8"/>
          <p:cNvGrpSpPr/>
          <p:nvPr/>
        </p:nvGrpSpPr>
        <p:grpSpPr>
          <a:xfrm>
            <a:off x="4862967" y="1564432"/>
            <a:ext cx="359272" cy="376691"/>
            <a:chOff x="5961125" y="1623900"/>
            <a:chExt cx="427450" cy="448175"/>
          </a:xfrm>
        </p:grpSpPr>
        <p:sp>
          <p:nvSpPr>
            <p:cNvPr id="438" name="Google Shape;438;p3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38"/>
          <p:cNvGrpSpPr/>
          <p:nvPr/>
        </p:nvGrpSpPr>
        <p:grpSpPr>
          <a:xfrm>
            <a:off x="5415659" y="1574161"/>
            <a:ext cx="383835" cy="363369"/>
            <a:chOff x="6618700" y="1635475"/>
            <a:chExt cx="456675" cy="432325"/>
          </a:xfrm>
        </p:grpSpPr>
        <p:sp>
          <p:nvSpPr>
            <p:cNvPr id="446" name="Google Shape;446;p3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8"/>
          <p:cNvGrpSpPr/>
          <p:nvPr/>
        </p:nvGrpSpPr>
        <p:grpSpPr>
          <a:xfrm>
            <a:off x="370747" y="2157573"/>
            <a:ext cx="304009" cy="326513"/>
            <a:chOff x="616425" y="2329600"/>
            <a:chExt cx="361700" cy="388475"/>
          </a:xfrm>
        </p:grpSpPr>
        <p:sp>
          <p:nvSpPr>
            <p:cNvPr id="452" name="Google Shape;452;p3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38"/>
          <p:cNvGrpSpPr/>
          <p:nvPr/>
        </p:nvGrpSpPr>
        <p:grpSpPr>
          <a:xfrm>
            <a:off x="927557" y="2160641"/>
            <a:ext cx="320378" cy="320378"/>
            <a:chOff x="1278900" y="2333250"/>
            <a:chExt cx="381175" cy="381175"/>
          </a:xfrm>
        </p:grpSpPr>
        <p:sp>
          <p:nvSpPr>
            <p:cNvPr id="461" name="Google Shape;461;p3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8"/>
          <p:cNvGrpSpPr/>
          <p:nvPr/>
        </p:nvGrpSpPr>
        <p:grpSpPr>
          <a:xfrm>
            <a:off x="1492520" y="2160641"/>
            <a:ext cx="320399" cy="320378"/>
            <a:chOff x="1951075" y="2333250"/>
            <a:chExt cx="381200" cy="381175"/>
          </a:xfrm>
        </p:grpSpPr>
        <p:sp>
          <p:nvSpPr>
            <p:cNvPr id="466" name="Google Shape;466;p3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8"/>
          <p:cNvGrpSpPr/>
          <p:nvPr/>
        </p:nvGrpSpPr>
        <p:grpSpPr>
          <a:xfrm>
            <a:off x="2057504" y="2160641"/>
            <a:ext cx="320378" cy="320378"/>
            <a:chOff x="2623275" y="2333250"/>
            <a:chExt cx="381175" cy="381175"/>
          </a:xfrm>
        </p:grpSpPr>
        <p:sp>
          <p:nvSpPr>
            <p:cNvPr id="471" name="Google Shape;471;p3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38"/>
          <p:cNvGrpSpPr/>
          <p:nvPr/>
        </p:nvGrpSpPr>
        <p:grpSpPr>
          <a:xfrm>
            <a:off x="2697209" y="2105378"/>
            <a:ext cx="170937" cy="426827"/>
            <a:chOff x="3384375" y="2267500"/>
            <a:chExt cx="203375" cy="507825"/>
          </a:xfrm>
        </p:grpSpPr>
        <p:sp>
          <p:nvSpPr>
            <p:cNvPr id="476" name="Google Shape;476;p3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38"/>
          <p:cNvGrpSpPr/>
          <p:nvPr/>
        </p:nvGrpSpPr>
        <p:grpSpPr>
          <a:xfrm>
            <a:off x="3842516" y="2159611"/>
            <a:ext cx="140237" cy="318339"/>
            <a:chOff x="4747025" y="2332025"/>
            <a:chExt cx="166850" cy="378750"/>
          </a:xfrm>
        </p:grpSpPr>
        <p:sp>
          <p:nvSpPr>
            <p:cNvPr id="479" name="Google Shape;479;p3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8"/>
          <p:cNvGrpSpPr/>
          <p:nvPr/>
        </p:nvGrpSpPr>
        <p:grpSpPr>
          <a:xfrm>
            <a:off x="3274990" y="2107416"/>
            <a:ext cx="145343" cy="422729"/>
            <a:chOff x="4071800" y="2269925"/>
            <a:chExt cx="172925" cy="502950"/>
          </a:xfrm>
        </p:grpSpPr>
        <p:sp>
          <p:nvSpPr>
            <p:cNvPr id="482" name="Google Shape;482;p3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38"/>
          <p:cNvSpPr/>
          <p:nvPr/>
        </p:nvSpPr>
        <p:spPr>
          <a:xfrm>
            <a:off x="4317611" y="2152016"/>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38"/>
          <p:cNvGrpSpPr/>
          <p:nvPr/>
        </p:nvGrpSpPr>
        <p:grpSpPr>
          <a:xfrm>
            <a:off x="4872696" y="2158077"/>
            <a:ext cx="345971" cy="325505"/>
            <a:chOff x="5972700" y="2330200"/>
            <a:chExt cx="411625" cy="387275"/>
          </a:xfrm>
        </p:grpSpPr>
        <p:sp>
          <p:nvSpPr>
            <p:cNvPr id="486" name="Google Shape;486;p3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8"/>
          <p:cNvGrpSpPr/>
          <p:nvPr/>
        </p:nvGrpSpPr>
        <p:grpSpPr>
          <a:xfrm>
            <a:off x="467993" y="2686206"/>
            <a:ext cx="109538" cy="399195"/>
            <a:chOff x="732125" y="2958550"/>
            <a:chExt cx="130325" cy="474950"/>
          </a:xfrm>
        </p:grpSpPr>
        <p:sp>
          <p:nvSpPr>
            <p:cNvPr id="489" name="Google Shape;489;p3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8"/>
          <p:cNvSpPr/>
          <p:nvPr/>
        </p:nvSpPr>
        <p:spPr>
          <a:xfrm>
            <a:off x="1484913" y="2670435"/>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963405" y="2670435"/>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38"/>
          <p:cNvGrpSpPr/>
          <p:nvPr/>
        </p:nvGrpSpPr>
        <p:grpSpPr>
          <a:xfrm>
            <a:off x="2023737" y="2699002"/>
            <a:ext cx="387933" cy="367467"/>
            <a:chOff x="2583100" y="2973775"/>
            <a:chExt cx="461550" cy="437200"/>
          </a:xfrm>
        </p:grpSpPr>
        <p:sp>
          <p:nvSpPr>
            <p:cNvPr id="500" name="Google Shape;500;p3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38"/>
          <p:cNvSpPr/>
          <p:nvPr/>
        </p:nvSpPr>
        <p:spPr>
          <a:xfrm>
            <a:off x="3734681" y="2707797"/>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8"/>
          <p:cNvGrpSpPr/>
          <p:nvPr/>
        </p:nvGrpSpPr>
        <p:grpSpPr>
          <a:xfrm>
            <a:off x="4263186" y="2727159"/>
            <a:ext cx="435022" cy="323445"/>
            <a:chOff x="5247525" y="3007275"/>
            <a:chExt cx="517575" cy="384825"/>
          </a:xfrm>
        </p:grpSpPr>
        <p:sp>
          <p:nvSpPr>
            <p:cNvPr id="504" name="Google Shape;504;p3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8"/>
          <p:cNvGrpSpPr/>
          <p:nvPr/>
        </p:nvGrpSpPr>
        <p:grpSpPr>
          <a:xfrm>
            <a:off x="3174172" y="2708731"/>
            <a:ext cx="342882" cy="350068"/>
            <a:chOff x="3951850" y="2985350"/>
            <a:chExt cx="407950" cy="416500"/>
          </a:xfrm>
        </p:grpSpPr>
        <p:sp>
          <p:nvSpPr>
            <p:cNvPr id="507" name="Google Shape;507;p3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8"/>
          <p:cNvGrpSpPr/>
          <p:nvPr/>
        </p:nvGrpSpPr>
        <p:grpSpPr>
          <a:xfrm>
            <a:off x="330844" y="3298279"/>
            <a:ext cx="397136" cy="305017"/>
            <a:chOff x="568950" y="3686775"/>
            <a:chExt cx="472500" cy="362900"/>
          </a:xfrm>
        </p:grpSpPr>
        <p:sp>
          <p:nvSpPr>
            <p:cNvPr id="512" name="Google Shape;512;p3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8"/>
          <p:cNvSpPr/>
          <p:nvPr/>
        </p:nvSpPr>
        <p:spPr>
          <a:xfrm>
            <a:off x="4907686" y="2691427"/>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8"/>
          <p:cNvGrpSpPr/>
          <p:nvPr/>
        </p:nvGrpSpPr>
        <p:grpSpPr>
          <a:xfrm>
            <a:off x="898896" y="3323872"/>
            <a:ext cx="377700" cy="253852"/>
            <a:chOff x="1244800" y="3717225"/>
            <a:chExt cx="449375" cy="302025"/>
          </a:xfrm>
        </p:grpSpPr>
        <p:sp>
          <p:nvSpPr>
            <p:cNvPr id="517" name="Google Shape;517;p3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38"/>
          <p:cNvGrpSpPr/>
          <p:nvPr/>
        </p:nvGrpSpPr>
        <p:grpSpPr>
          <a:xfrm>
            <a:off x="1468986" y="3304414"/>
            <a:ext cx="367467" cy="287115"/>
            <a:chOff x="1923075" y="3694075"/>
            <a:chExt cx="437200" cy="341600"/>
          </a:xfrm>
        </p:grpSpPr>
        <p:sp>
          <p:nvSpPr>
            <p:cNvPr id="524" name="Google Shape;524;p3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8"/>
          <p:cNvGrpSpPr/>
          <p:nvPr/>
        </p:nvGrpSpPr>
        <p:grpSpPr>
          <a:xfrm>
            <a:off x="2037542" y="3299813"/>
            <a:ext cx="360301" cy="295814"/>
            <a:chOff x="2599525" y="3688600"/>
            <a:chExt cx="428675" cy="351950"/>
          </a:xfrm>
        </p:grpSpPr>
        <p:sp>
          <p:nvSpPr>
            <p:cNvPr id="534" name="Google Shape;534;p3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8"/>
          <p:cNvGrpSpPr/>
          <p:nvPr/>
        </p:nvGrpSpPr>
        <p:grpSpPr>
          <a:xfrm>
            <a:off x="2619925" y="3279346"/>
            <a:ext cx="333700" cy="329077"/>
            <a:chOff x="3292425" y="3664250"/>
            <a:chExt cx="397025" cy="391525"/>
          </a:xfrm>
        </p:grpSpPr>
        <p:sp>
          <p:nvSpPr>
            <p:cNvPr id="538" name="Google Shape;538;p3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8"/>
          <p:cNvGrpSpPr/>
          <p:nvPr/>
        </p:nvGrpSpPr>
        <p:grpSpPr>
          <a:xfrm>
            <a:off x="3157782" y="3321813"/>
            <a:ext cx="369526" cy="268183"/>
            <a:chOff x="3932350" y="3714775"/>
            <a:chExt cx="439650" cy="319075"/>
          </a:xfrm>
        </p:grpSpPr>
        <p:sp>
          <p:nvSpPr>
            <p:cNvPr id="542" name="Google Shape;542;p3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8"/>
          <p:cNvGrpSpPr/>
          <p:nvPr/>
        </p:nvGrpSpPr>
        <p:grpSpPr>
          <a:xfrm>
            <a:off x="3722766" y="3321813"/>
            <a:ext cx="369505" cy="268183"/>
            <a:chOff x="4604550" y="3714775"/>
            <a:chExt cx="439625" cy="319075"/>
          </a:xfrm>
        </p:grpSpPr>
        <p:sp>
          <p:nvSpPr>
            <p:cNvPr id="548" name="Google Shape;548;p3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8"/>
          <p:cNvGrpSpPr/>
          <p:nvPr/>
        </p:nvGrpSpPr>
        <p:grpSpPr>
          <a:xfrm>
            <a:off x="4301051" y="3294181"/>
            <a:ext cx="353136" cy="313738"/>
            <a:chOff x="5292575" y="3681900"/>
            <a:chExt cx="420150" cy="373275"/>
          </a:xfrm>
        </p:grpSpPr>
        <p:sp>
          <p:nvSpPr>
            <p:cNvPr id="551" name="Google Shape;551;p3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38"/>
          <p:cNvGrpSpPr/>
          <p:nvPr/>
        </p:nvGrpSpPr>
        <p:grpSpPr>
          <a:xfrm>
            <a:off x="4846073" y="3254258"/>
            <a:ext cx="393060" cy="393060"/>
            <a:chOff x="5941025" y="3634400"/>
            <a:chExt cx="467650" cy="467650"/>
          </a:xfrm>
        </p:grpSpPr>
        <p:sp>
          <p:nvSpPr>
            <p:cNvPr id="559" name="Google Shape;559;p3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8"/>
          <p:cNvGrpSpPr/>
          <p:nvPr/>
        </p:nvGrpSpPr>
        <p:grpSpPr>
          <a:xfrm>
            <a:off x="5436146" y="3279346"/>
            <a:ext cx="342882" cy="342903"/>
            <a:chOff x="6643075" y="3664250"/>
            <a:chExt cx="407950" cy="407975"/>
          </a:xfrm>
        </p:grpSpPr>
        <p:sp>
          <p:nvSpPr>
            <p:cNvPr id="566" name="Google Shape;566;p3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38"/>
          <p:cNvGrpSpPr/>
          <p:nvPr/>
        </p:nvGrpSpPr>
        <p:grpSpPr>
          <a:xfrm>
            <a:off x="336980" y="3830000"/>
            <a:ext cx="371564" cy="371543"/>
            <a:chOff x="576250" y="4319400"/>
            <a:chExt cx="442075" cy="442050"/>
          </a:xfrm>
        </p:grpSpPr>
        <p:sp>
          <p:nvSpPr>
            <p:cNvPr id="569" name="Google Shape;569;p3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8"/>
          <p:cNvSpPr/>
          <p:nvPr/>
        </p:nvSpPr>
        <p:spPr>
          <a:xfrm>
            <a:off x="886643" y="390229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3177366" y="3845478"/>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612361" y="3866974"/>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3740838" y="3843944"/>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38"/>
          <p:cNvGrpSpPr/>
          <p:nvPr/>
        </p:nvGrpSpPr>
        <p:grpSpPr>
          <a:xfrm>
            <a:off x="4280585" y="3848932"/>
            <a:ext cx="394068" cy="325505"/>
            <a:chOff x="5268225" y="4341925"/>
            <a:chExt cx="468850" cy="387275"/>
          </a:xfrm>
        </p:grpSpPr>
        <p:sp>
          <p:nvSpPr>
            <p:cNvPr id="578" name="Google Shape;578;p3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8"/>
          <p:cNvGrpSpPr/>
          <p:nvPr/>
        </p:nvGrpSpPr>
        <p:grpSpPr>
          <a:xfrm>
            <a:off x="4865531" y="3838699"/>
            <a:ext cx="354145" cy="354145"/>
            <a:chOff x="5964175" y="4329750"/>
            <a:chExt cx="421350" cy="421350"/>
          </a:xfrm>
        </p:grpSpPr>
        <p:sp>
          <p:nvSpPr>
            <p:cNvPr id="587" name="Google Shape;587;p3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8"/>
          <p:cNvGrpSpPr/>
          <p:nvPr/>
        </p:nvGrpSpPr>
        <p:grpSpPr>
          <a:xfrm>
            <a:off x="901439" y="4403683"/>
            <a:ext cx="372594" cy="360301"/>
            <a:chOff x="1247825" y="5001950"/>
            <a:chExt cx="443300" cy="428675"/>
          </a:xfrm>
        </p:grpSpPr>
        <p:sp>
          <p:nvSpPr>
            <p:cNvPr id="590" name="Google Shape;590;p3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8"/>
          <p:cNvGrpSpPr/>
          <p:nvPr/>
        </p:nvGrpSpPr>
        <p:grpSpPr>
          <a:xfrm>
            <a:off x="1499685" y="4385760"/>
            <a:ext cx="306068" cy="389992"/>
            <a:chOff x="1959600" y="4980625"/>
            <a:chExt cx="364150" cy="464000"/>
          </a:xfrm>
        </p:grpSpPr>
        <p:sp>
          <p:nvSpPr>
            <p:cNvPr id="597" name="Google Shape;597;p3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8"/>
          <p:cNvGrpSpPr/>
          <p:nvPr/>
        </p:nvGrpSpPr>
        <p:grpSpPr>
          <a:xfrm>
            <a:off x="2042165" y="4400615"/>
            <a:ext cx="351077" cy="360806"/>
            <a:chOff x="2605025" y="4998300"/>
            <a:chExt cx="417700" cy="429275"/>
          </a:xfrm>
        </p:grpSpPr>
        <p:sp>
          <p:nvSpPr>
            <p:cNvPr id="605" name="Google Shape;605;p3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38"/>
          <p:cNvGrpSpPr/>
          <p:nvPr/>
        </p:nvGrpSpPr>
        <p:grpSpPr>
          <a:xfrm>
            <a:off x="2572857" y="4403683"/>
            <a:ext cx="419662" cy="349543"/>
            <a:chOff x="3236425" y="5001950"/>
            <a:chExt cx="499300" cy="415875"/>
          </a:xfrm>
        </p:grpSpPr>
        <p:sp>
          <p:nvSpPr>
            <p:cNvPr id="609" name="Google Shape;609;p3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38"/>
          <p:cNvGrpSpPr/>
          <p:nvPr/>
        </p:nvGrpSpPr>
        <p:grpSpPr>
          <a:xfrm>
            <a:off x="3187977" y="4385760"/>
            <a:ext cx="319369" cy="380263"/>
            <a:chOff x="3968275" y="4980625"/>
            <a:chExt cx="379975" cy="452425"/>
          </a:xfrm>
        </p:grpSpPr>
        <p:sp>
          <p:nvSpPr>
            <p:cNvPr id="616" name="Google Shape;616;p3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8"/>
          <p:cNvGrpSpPr/>
          <p:nvPr/>
        </p:nvGrpSpPr>
        <p:grpSpPr>
          <a:xfrm>
            <a:off x="4843510" y="4470713"/>
            <a:ext cx="404323" cy="220085"/>
            <a:chOff x="5937975" y="5081700"/>
            <a:chExt cx="481050" cy="261850"/>
          </a:xfrm>
        </p:grpSpPr>
        <p:sp>
          <p:nvSpPr>
            <p:cNvPr id="620" name="Google Shape;620;p3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8"/>
          <p:cNvGrpSpPr/>
          <p:nvPr/>
        </p:nvGrpSpPr>
        <p:grpSpPr>
          <a:xfrm>
            <a:off x="5461718" y="4428247"/>
            <a:ext cx="290183" cy="333679"/>
            <a:chOff x="6673500" y="5031175"/>
            <a:chExt cx="345250" cy="397000"/>
          </a:xfrm>
        </p:grpSpPr>
        <p:sp>
          <p:nvSpPr>
            <p:cNvPr id="624" name="Google Shape;624;p3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38"/>
          <p:cNvGrpSpPr/>
          <p:nvPr/>
        </p:nvGrpSpPr>
        <p:grpSpPr>
          <a:xfrm>
            <a:off x="3153705" y="452892"/>
            <a:ext cx="387933" cy="345971"/>
            <a:chOff x="3927500" y="301425"/>
            <a:chExt cx="461550" cy="411625"/>
          </a:xfrm>
        </p:grpSpPr>
        <p:sp>
          <p:nvSpPr>
            <p:cNvPr id="630" name="Google Shape;630;p3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38"/>
          <p:cNvGrpSpPr/>
          <p:nvPr/>
        </p:nvGrpSpPr>
        <p:grpSpPr>
          <a:xfrm>
            <a:off x="5441252" y="459553"/>
            <a:ext cx="332670" cy="332670"/>
            <a:chOff x="6649150" y="309350"/>
            <a:chExt cx="395800" cy="395800"/>
          </a:xfrm>
        </p:grpSpPr>
        <p:sp>
          <p:nvSpPr>
            <p:cNvPr id="658" name="Google Shape;658;p3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8"/>
          <p:cNvGrpSpPr/>
          <p:nvPr/>
        </p:nvGrpSpPr>
        <p:grpSpPr>
          <a:xfrm>
            <a:off x="4873705" y="467223"/>
            <a:ext cx="337797" cy="319873"/>
            <a:chOff x="5973900" y="318475"/>
            <a:chExt cx="401900" cy="380575"/>
          </a:xfrm>
        </p:grpSpPr>
        <p:sp>
          <p:nvSpPr>
            <p:cNvPr id="682" name="Google Shape;682;p3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38"/>
          <p:cNvGrpSpPr/>
          <p:nvPr/>
        </p:nvGrpSpPr>
        <p:grpSpPr>
          <a:xfrm>
            <a:off x="918858" y="980516"/>
            <a:ext cx="342882" cy="418128"/>
            <a:chOff x="1268550" y="929175"/>
            <a:chExt cx="407950" cy="497475"/>
          </a:xfrm>
        </p:grpSpPr>
        <p:sp>
          <p:nvSpPr>
            <p:cNvPr id="697" name="Google Shape;697;p3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8"/>
          <p:cNvGrpSpPr/>
          <p:nvPr/>
        </p:nvGrpSpPr>
        <p:grpSpPr>
          <a:xfrm>
            <a:off x="5404922" y="996380"/>
            <a:ext cx="405331" cy="388962"/>
            <a:chOff x="6605925" y="948050"/>
            <a:chExt cx="482250" cy="462775"/>
          </a:xfrm>
        </p:grpSpPr>
        <p:sp>
          <p:nvSpPr>
            <p:cNvPr id="701" name="Google Shape;701;p3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38"/>
          <p:cNvGrpSpPr/>
          <p:nvPr/>
        </p:nvGrpSpPr>
        <p:grpSpPr>
          <a:xfrm>
            <a:off x="5499604" y="2148349"/>
            <a:ext cx="215966" cy="342399"/>
            <a:chOff x="6718575" y="2318625"/>
            <a:chExt cx="256950" cy="407375"/>
          </a:xfrm>
        </p:grpSpPr>
        <p:sp>
          <p:nvSpPr>
            <p:cNvPr id="708" name="Google Shape;708;p3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8"/>
          <p:cNvGrpSpPr/>
          <p:nvPr/>
        </p:nvGrpSpPr>
        <p:grpSpPr>
          <a:xfrm>
            <a:off x="2600993" y="2775257"/>
            <a:ext cx="363369" cy="221115"/>
            <a:chOff x="3269900" y="3064500"/>
            <a:chExt cx="432325" cy="263075"/>
          </a:xfrm>
        </p:grpSpPr>
        <p:sp>
          <p:nvSpPr>
            <p:cNvPr id="717" name="Google Shape;717;p3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38"/>
          <p:cNvGrpSpPr/>
          <p:nvPr/>
        </p:nvGrpSpPr>
        <p:grpSpPr>
          <a:xfrm>
            <a:off x="5475019" y="2707701"/>
            <a:ext cx="265115" cy="372594"/>
            <a:chOff x="6689325" y="2984125"/>
            <a:chExt cx="315425" cy="443300"/>
          </a:xfrm>
        </p:grpSpPr>
        <p:sp>
          <p:nvSpPr>
            <p:cNvPr id="721" name="Google Shape;721;p3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38"/>
          <p:cNvGrpSpPr/>
          <p:nvPr/>
        </p:nvGrpSpPr>
        <p:grpSpPr>
          <a:xfrm>
            <a:off x="1523745" y="3802369"/>
            <a:ext cx="256416" cy="414535"/>
            <a:chOff x="1988225" y="4286525"/>
            <a:chExt cx="305075" cy="493200"/>
          </a:xfrm>
        </p:grpSpPr>
        <p:sp>
          <p:nvSpPr>
            <p:cNvPr id="727" name="Google Shape;727;p3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8"/>
          <p:cNvGrpSpPr/>
          <p:nvPr/>
        </p:nvGrpSpPr>
        <p:grpSpPr>
          <a:xfrm>
            <a:off x="2067737" y="3831534"/>
            <a:ext cx="309640" cy="392030"/>
            <a:chOff x="2635450" y="4321225"/>
            <a:chExt cx="368400" cy="466425"/>
          </a:xfrm>
        </p:grpSpPr>
        <p:sp>
          <p:nvSpPr>
            <p:cNvPr id="735" name="Google Shape;735;p3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8"/>
          <p:cNvGrpSpPr/>
          <p:nvPr/>
        </p:nvGrpSpPr>
        <p:grpSpPr>
          <a:xfrm>
            <a:off x="5436146" y="3821805"/>
            <a:ext cx="342882" cy="383835"/>
            <a:chOff x="6643075" y="4309650"/>
            <a:chExt cx="407950" cy="456675"/>
          </a:xfrm>
        </p:grpSpPr>
        <p:sp>
          <p:nvSpPr>
            <p:cNvPr id="742" name="Google Shape;742;p3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38"/>
          <p:cNvGrpSpPr/>
          <p:nvPr/>
        </p:nvGrpSpPr>
        <p:grpSpPr>
          <a:xfrm>
            <a:off x="4251419" y="4363760"/>
            <a:ext cx="452420" cy="433992"/>
            <a:chOff x="5233525" y="4954450"/>
            <a:chExt cx="538275" cy="516350"/>
          </a:xfrm>
        </p:grpSpPr>
        <p:sp>
          <p:nvSpPr>
            <p:cNvPr id="752" name="Google Shape;752;p3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38"/>
          <p:cNvGrpSpPr/>
          <p:nvPr/>
        </p:nvGrpSpPr>
        <p:grpSpPr>
          <a:xfrm>
            <a:off x="3682338" y="4371429"/>
            <a:ext cx="460615" cy="418653"/>
            <a:chOff x="4556450" y="4963575"/>
            <a:chExt cx="548025" cy="498100"/>
          </a:xfrm>
        </p:grpSpPr>
        <p:sp>
          <p:nvSpPr>
            <p:cNvPr id="764" name="Google Shape;764;p3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8"/>
          <p:cNvGrpSpPr/>
          <p:nvPr/>
        </p:nvGrpSpPr>
        <p:grpSpPr>
          <a:xfrm>
            <a:off x="299620" y="4462014"/>
            <a:ext cx="445255" cy="246182"/>
            <a:chOff x="531800" y="5071350"/>
            <a:chExt cx="529750" cy="292900"/>
          </a:xfrm>
        </p:grpSpPr>
        <p:sp>
          <p:nvSpPr>
            <p:cNvPr id="770" name="Google Shape;770;p3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8"/>
          <p:cNvGrpSpPr/>
          <p:nvPr/>
        </p:nvGrpSpPr>
        <p:grpSpPr>
          <a:xfrm>
            <a:off x="7243894" y="1875175"/>
            <a:ext cx="433992" cy="422729"/>
            <a:chOff x="5916675" y="927975"/>
            <a:chExt cx="516350" cy="502950"/>
          </a:xfrm>
        </p:grpSpPr>
        <p:sp>
          <p:nvSpPr>
            <p:cNvPr id="778" name="Google Shape;778;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8"/>
          <p:cNvGrpSpPr/>
          <p:nvPr/>
        </p:nvGrpSpPr>
        <p:grpSpPr>
          <a:xfrm>
            <a:off x="6359914" y="2581077"/>
            <a:ext cx="1079481" cy="1051467"/>
            <a:chOff x="5916675" y="927975"/>
            <a:chExt cx="516350" cy="502950"/>
          </a:xfrm>
        </p:grpSpPr>
        <p:sp>
          <p:nvSpPr>
            <p:cNvPr id="781" name="Google Shape;781;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B45F0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B45F0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8"/>
          <p:cNvGrpSpPr/>
          <p:nvPr/>
        </p:nvGrpSpPr>
        <p:grpSpPr>
          <a:xfrm>
            <a:off x="6360057" y="1875175"/>
            <a:ext cx="433992" cy="422729"/>
            <a:chOff x="5916675" y="927975"/>
            <a:chExt cx="516350" cy="502950"/>
          </a:xfrm>
        </p:grpSpPr>
        <p:sp>
          <p:nvSpPr>
            <p:cNvPr id="784" name="Google Shape;784;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38"/>
          <p:cNvSpPr/>
          <p:nvPr/>
        </p:nvSpPr>
        <p:spPr>
          <a:xfrm>
            <a:off x="7436055" y="2111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6552218" y="2111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6837753" y="3169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1D1D1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D900"/>
        </a:solidFill>
        <a:effectLst/>
      </p:bgPr>
    </p:bg>
    <p:spTree>
      <p:nvGrpSpPr>
        <p:cNvPr id="1" name="Shape 792"/>
        <p:cNvGrpSpPr/>
        <p:nvPr/>
      </p:nvGrpSpPr>
      <p:grpSpPr>
        <a:xfrm>
          <a:off x="0" y="0"/>
          <a:ext cx="0" cy="0"/>
          <a:chOff x="0" y="0"/>
          <a:chExt cx="0" cy="0"/>
        </a:xfrm>
      </p:grpSpPr>
      <p:sp>
        <p:nvSpPr>
          <p:cNvPr id="793" name="Google Shape;793;p39"/>
          <p:cNvSpPr txBox="1"/>
          <p:nvPr/>
        </p:nvSpPr>
        <p:spPr>
          <a:xfrm>
            <a:off x="2087650" y="876206"/>
            <a:ext cx="6676800"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1D1D1B"/>
                </a:solidFill>
                <a:latin typeface="Droid Sans"/>
                <a:ea typeface="Droid Sans"/>
                <a:cs typeface="Droid Sans"/>
                <a:sym typeface="Droid Sans"/>
              </a:rPr>
              <a:t>Now you can use any emoji as an icon!</a:t>
            </a:r>
            <a:endParaRPr>
              <a:solidFill>
                <a:srgbClr val="1D1D1B"/>
              </a:solidFill>
              <a:latin typeface="Droid Sans"/>
              <a:ea typeface="Droid Sans"/>
              <a:cs typeface="Droid Sans"/>
              <a:sym typeface="Droid Sans"/>
            </a:endParaRPr>
          </a:p>
          <a:p>
            <a:pPr marL="0" lvl="0" indent="0" algn="l" rtl="0">
              <a:spcBef>
                <a:spcPts val="0"/>
              </a:spcBef>
              <a:spcAft>
                <a:spcPts val="0"/>
              </a:spcAft>
              <a:buClr>
                <a:srgbClr val="000000"/>
              </a:buClr>
              <a:buSzPts val="1100"/>
              <a:buFont typeface="Arial"/>
              <a:buNone/>
            </a:pPr>
            <a:r>
              <a:rPr lang="en">
                <a:solidFill>
                  <a:srgbClr val="1D1D1B"/>
                </a:solidFill>
                <a:latin typeface="Droid Sans"/>
                <a:ea typeface="Droid Sans"/>
                <a:cs typeface="Droid Sans"/>
                <a:sym typeface="Droid Sans"/>
              </a:rPr>
              <a:t>And of course it resizes without losing quality and you can change the color.</a:t>
            </a:r>
            <a:endParaRPr>
              <a:solidFill>
                <a:srgbClr val="1D1D1B"/>
              </a:solidFill>
              <a:latin typeface="Droid Sans"/>
              <a:ea typeface="Droid Sans"/>
              <a:cs typeface="Droid Sans"/>
              <a:sym typeface="Droid Sans"/>
            </a:endParaRPr>
          </a:p>
          <a:p>
            <a:pPr marL="0" lvl="0" indent="0" algn="l" rtl="0">
              <a:spcBef>
                <a:spcPts val="0"/>
              </a:spcBef>
              <a:spcAft>
                <a:spcPts val="0"/>
              </a:spcAft>
              <a:buNone/>
            </a:pPr>
            <a:endParaRPr>
              <a:solidFill>
                <a:srgbClr val="1D1D1B"/>
              </a:solidFill>
              <a:latin typeface="Droid Sans"/>
              <a:ea typeface="Droid Sans"/>
              <a:cs typeface="Droid Sans"/>
              <a:sym typeface="Droid Sans"/>
            </a:endParaRPr>
          </a:p>
          <a:p>
            <a:pPr marL="0" lvl="0" indent="0" algn="l" rtl="0">
              <a:spcBef>
                <a:spcPts val="0"/>
              </a:spcBef>
              <a:spcAft>
                <a:spcPts val="0"/>
              </a:spcAft>
              <a:buNone/>
            </a:pPr>
            <a:r>
              <a:rPr lang="en">
                <a:solidFill>
                  <a:srgbClr val="1D1D1B"/>
                </a:solidFill>
                <a:latin typeface="Droid Sans"/>
                <a:ea typeface="Droid Sans"/>
                <a:cs typeface="Droid Sans"/>
                <a:sym typeface="Droid Sans"/>
              </a:rPr>
              <a:t>How? Follow Google instructions </a:t>
            </a:r>
            <a:r>
              <a:rPr lang="en" u="sng">
                <a:solidFill>
                  <a:srgbClr val="1D1D1B"/>
                </a:solidFill>
                <a:latin typeface="Droid Sans"/>
                <a:ea typeface="Droid Sans"/>
                <a:cs typeface="Droid Sans"/>
                <a:sym typeface="Droid Sans"/>
                <a:hlinkClick r:id="rId3"/>
              </a:rPr>
              <a:t>https://twitter.com/googledocs/status/730087240156643328</a:t>
            </a:r>
            <a:endParaRPr>
              <a:solidFill>
                <a:srgbClr val="1D1D1B"/>
              </a:solidFill>
              <a:latin typeface="Droid Sans"/>
              <a:ea typeface="Droid Sans"/>
              <a:cs typeface="Droid Sans"/>
              <a:sym typeface="Droid Sans"/>
            </a:endParaRPr>
          </a:p>
          <a:p>
            <a:pPr marL="0" lvl="0" indent="0" algn="l" rtl="0">
              <a:spcBef>
                <a:spcPts val="0"/>
              </a:spcBef>
              <a:spcAft>
                <a:spcPts val="0"/>
              </a:spcAft>
              <a:buNone/>
            </a:pPr>
            <a:endParaRPr>
              <a:solidFill>
                <a:srgbClr val="1D1D1B"/>
              </a:solidFill>
              <a:latin typeface="Droid Sans"/>
              <a:ea typeface="Droid Sans"/>
              <a:cs typeface="Droid Sans"/>
              <a:sym typeface="Droid Sans"/>
            </a:endParaRPr>
          </a:p>
          <a:p>
            <a:pPr marL="0" lvl="0" indent="0" algn="l" rtl="0">
              <a:spcBef>
                <a:spcPts val="0"/>
              </a:spcBef>
              <a:spcAft>
                <a:spcPts val="0"/>
              </a:spcAft>
              <a:buNone/>
            </a:pPr>
            <a:endParaRPr>
              <a:solidFill>
                <a:srgbClr val="1D1D1B"/>
              </a:solidFill>
              <a:latin typeface="Droid Sans"/>
              <a:ea typeface="Droid Sans"/>
              <a:cs typeface="Droid Sans"/>
              <a:sym typeface="Droid Sans"/>
            </a:endParaRPr>
          </a:p>
          <a:p>
            <a:pPr marL="0" lvl="0" indent="0" algn="l" rtl="0">
              <a:spcBef>
                <a:spcPts val="0"/>
              </a:spcBef>
              <a:spcAft>
                <a:spcPts val="0"/>
              </a:spcAft>
              <a:buClr>
                <a:srgbClr val="000000"/>
              </a:buClr>
              <a:buSzPts val="1100"/>
              <a:buFont typeface="Arial"/>
              <a:buNone/>
            </a:pPr>
            <a:endParaRPr>
              <a:solidFill>
                <a:srgbClr val="1D1D1B"/>
              </a:solidFill>
              <a:latin typeface="Droid Sans"/>
              <a:ea typeface="Droid Sans"/>
              <a:cs typeface="Droid Sans"/>
              <a:sym typeface="Droid Sans"/>
            </a:endParaRPr>
          </a:p>
          <a:p>
            <a:pPr marL="0" lvl="0" indent="0" algn="l" rtl="0">
              <a:spcBef>
                <a:spcPts val="0"/>
              </a:spcBef>
              <a:spcAft>
                <a:spcPts val="0"/>
              </a:spcAft>
              <a:buNone/>
            </a:pPr>
            <a:endParaRPr>
              <a:solidFill>
                <a:srgbClr val="1D1D1B"/>
              </a:solidFill>
              <a:latin typeface="Droid Sans"/>
              <a:ea typeface="Droid Sans"/>
              <a:cs typeface="Droid Sans"/>
              <a:sym typeface="Droid Sans"/>
            </a:endParaRPr>
          </a:p>
        </p:txBody>
      </p:sp>
      <p:sp>
        <p:nvSpPr>
          <p:cNvPr id="794" name="Google Shape;794;p39"/>
          <p:cNvSpPr txBox="1"/>
          <p:nvPr/>
        </p:nvSpPr>
        <p:spPr>
          <a:xfrm>
            <a:off x="731900" y="2352188"/>
            <a:ext cx="7327500" cy="192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1D1D1B"/>
                </a:solidFill>
                <a:latin typeface="Droid Sans"/>
                <a:ea typeface="Droid Sans"/>
                <a:cs typeface="Droid Sans"/>
                <a:sym typeface="Droid Sans"/>
              </a:rPr>
              <a:t>✋👆👉👍👤👦👧👨👩👪💃🏃💑❤😂😉😋😒😭👶😸🐟🍒🍔💣📌📖🔨🎃🎈🎨🏈🏰🌏🔌🔑</a:t>
            </a:r>
            <a:r>
              <a:rPr lang="en" sz="2400">
                <a:solidFill>
                  <a:srgbClr val="FFD900"/>
                </a:solidFill>
                <a:highlight>
                  <a:srgbClr val="1D1D1B"/>
                </a:highlight>
                <a:latin typeface="Droid Sans"/>
                <a:ea typeface="Droid Sans"/>
                <a:cs typeface="Droid Sans"/>
                <a:sym typeface="Droid Sans"/>
              </a:rPr>
              <a:t> and many more...</a:t>
            </a:r>
            <a:endParaRPr sz="2400">
              <a:solidFill>
                <a:srgbClr val="FFD900"/>
              </a:solidFill>
              <a:highlight>
                <a:srgbClr val="1D1D1B"/>
              </a:highlight>
              <a:latin typeface="Droid Sans"/>
              <a:ea typeface="Droid Sans"/>
              <a:cs typeface="Droid Sans"/>
              <a:sym typeface="Droid Sans"/>
            </a:endParaRPr>
          </a:p>
        </p:txBody>
      </p:sp>
      <p:sp>
        <p:nvSpPr>
          <p:cNvPr id="795" name="Google Shape;795;p39"/>
          <p:cNvSpPr txBox="1"/>
          <p:nvPr/>
        </p:nvSpPr>
        <p:spPr>
          <a:xfrm>
            <a:off x="572775" y="832811"/>
            <a:ext cx="1440600" cy="97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FFFFFF"/>
                </a:solidFill>
                <a:latin typeface="Droid Sans"/>
                <a:ea typeface="Droid Sans"/>
                <a:cs typeface="Droid Sans"/>
                <a:sym typeface="Droid Sans"/>
              </a:rPr>
              <a:t>😉</a:t>
            </a:r>
            <a:endParaRPr sz="9600">
              <a:solidFill>
                <a:srgbClr val="FFFFFF"/>
              </a:solidFill>
              <a:latin typeface="Droid Sans"/>
              <a:ea typeface="Droid Sans"/>
              <a:cs typeface="Droid Sans"/>
              <a:sym typeface="Droid Sans"/>
            </a:endParaRPr>
          </a:p>
        </p:txBody>
      </p:sp>
      <p:sp>
        <p:nvSpPr>
          <p:cNvPr id="796" name="Google Shape;796;p3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800"/>
        <p:cNvGrpSpPr/>
        <p:nvPr/>
      </p:nvGrpSpPr>
      <p:grpSpPr>
        <a:xfrm>
          <a:off x="0" y="0"/>
          <a:ext cx="0" cy="0"/>
          <a:chOff x="0" y="0"/>
          <a:chExt cx="0" cy="0"/>
        </a:xfrm>
      </p:grpSpPr>
      <p:pic>
        <p:nvPicPr>
          <p:cNvPr id="801" name="Google Shape;801;p4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802" name="Google Shape;802;p4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803" name="Google Shape;803;p40"/>
          <p:cNvGrpSpPr/>
          <p:nvPr/>
        </p:nvGrpSpPr>
        <p:grpSpPr>
          <a:xfrm>
            <a:off x="690575" y="3290132"/>
            <a:ext cx="7762851" cy="892418"/>
            <a:chOff x="801125" y="3213932"/>
            <a:chExt cx="7762851" cy="892418"/>
          </a:xfrm>
        </p:grpSpPr>
        <p:grpSp>
          <p:nvGrpSpPr>
            <p:cNvPr id="804" name="Google Shape;804;p40"/>
            <p:cNvGrpSpPr/>
            <p:nvPr/>
          </p:nvGrpSpPr>
          <p:grpSpPr>
            <a:xfrm>
              <a:off x="4845759" y="3213932"/>
              <a:ext cx="1695900" cy="892418"/>
              <a:chOff x="4845759" y="3213932"/>
              <a:chExt cx="1695900" cy="892418"/>
            </a:xfrm>
          </p:grpSpPr>
          <p:sp>
            <p:nvSpPr>
              <p:cNvPr id="805" name="Google Shape;805;p4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806" name="Google Shape;806;p4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07" name="Google Shape;807;p40"/>
            <p:cNvGrpSpPr/>
            <p:nvPr/>
          </p:nvGrpSpPr>
          <p:grpSpPr>
            <a:xfrm>
              <a:off x="2823442" y="3214222"/>
              <a:ext cx="1695900" cy="892128"/>
              <a:chOff x="2823442" y="3214222"/>
              <a:chExt cx="1695900" cy="892128"/>
            </a:xfrm>
          </p:grpSpPr>
          <p:sp>
            <p:nvSpPr>
              <p:cNvPr id="808" name="Google Shape;808;p4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809" name="Google Shape;809;p4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10" name="Google Shape;810;p40"/>
            <p:cNvGrpSpPr/>
            <p:nvPr/>
          </p:nvGrpSpPr>
          <p:grpSpPr>
            <a:xfrm>
              <a:off x="6868076" y="3213932"/>
              <a:ext cx="1695900" cy="892418"/>
              <a:chOff x="6868076" y="3213932"/>
              <a:chExt cx="1695900" cy="892418"/>
            </a:xfrm>
          </p:grpSpPr>
          <p:sp>
            <p:nvSpPr>
              <p:cNvPr id="811" name="Google Shape;811;p4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812" name="Google Shape;812;p4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13" name="Google Shape;813;p40"/>
            <p:cNvGrpSpPr/>
            <p:nvPr/>
          </p:nvGrpSpPr>
          <p:grpSpPr>
            <a:xfrm>
              <a:off x="801125" y="3214206"/>
              <a:ext cx="1695900" cy="892144"/>
              <a:chOff x="801125" y="3214206"/>
              <a:chExt cx="1695900" cy="892144"/>
            </a:xfrm>
          </p:grpSpPr>
          <p:sp>
            <p:nvSpPr>
              <p:cNvPr id="814" name="Google Shape;814;p4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815" name="Google Shape;815;p4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5" name="Google Shape;85;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6" name="TextBox 5">
            <a:extLst>
              <a:ext uri="{FF2B5EF4-FFF2-40B4-BE49-F238E27FC236}">
                <a16:creationId xmlns:a16="http://schemas.microsoft.com/office/drawing/2014/main" id="{FC0AEE6E-83DD-4AF3-9317-A2A8B8B501F9}"/>
              </a:ext>
            </a:extLst>
          </p:cNvPr>
          <p:cNvSpPr txBox="1"/>
          <p:nvPr/>
        </p:nvSpPr>
        <p:spPr>
          <a:xfrm>
            <a:off x="1990203" y="256746"/>
            <a:ext cx="5163593" cy="769441"/>
          </a:xfrm>
          <a:prstGeom prst="rect">
            <a:avLst/>
          </a:prstGeom>
          <a:noFill/>
        </p:spPr>
        <p:txBody>
          <a:bodyPr wrap="none" rtlCol="0">
            <a:spAutoFit/>
          </a:bodyPr>
          <a:lstStyle/>
          <a:p>
            <a:r>
              <a:rPr lang="en-US" sz="4400" b="1">
                <a:solidFill>
                  <a:srgbClr val="FFC000"/>
                </a:solidFill>
                <a:latin typeface="UVF Assassin" panose="02000000000000000000" pitchFamily="2" charset="0"/>
              </a:rPr>
              <a:t>Tổng quan về phần mềm</a:t>
            </a:r>
          </a:p>
        </p:txBody>
      </p:sp>
      <p:sp>
        <p:nvSpPr>
          <p:cNvPr id="8" name="TextBox 7">
            <a:extLst>
              <a:ext uri="{FF2B5EF4-FFF2-40B4-BE49-F238E27FC236}">
                <a16:creationId xmlns:a16="http://schemas.microsoft.com/office/drawing/2014/main" id="{CF3F7DF7-BC25-4642-B710-CE1C7A89B38F}"/>
              </a:ext>
            </a:extLst>
          </p:cNvPr>
          <p:cNvSpPr txBox="1"/>
          <p:nvPr/>
        </p:nvSpPr>
        <p:spPr>
          <a:xfrm>
            <a:off x="249097" y="1126885"/>
            <a:ext cx="8751602" cy="1077218"/>
          </a:xfrm>
          <a:prstGeom prst="rect">
            <a:avLst/>
          </a:prstGeom>
          <a:noFill/>
        </p:spPr>
        <p:txBody>
          <a:bodyPr wrap="square" rtlCol="0">
            <a:spAutoFit/>
          </a:bodyPr>
          <a:lstStyle/>
          <a:p>
            <a:pPr marL="342900" indent="-342900">
              <a:buClr>
                <a:srgbClr val="C00000"/>
              </a:buClr>
              <a:buFont typeface="Courier New" panose="02070309020205020404" pitchFamily="49" charset="0"/>
              <a:buChar char="o"/>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Phần mềm </a:t>
            </a:r>
            <a:r>
              <a:rPr lang="en-US" sz="2400">
                <a:solidFill>
                  <a:srgbClr val="C00000"/>
                </a:solidFill>
                <a:latin typeface="UVF Lobster12" panose="02000506000000020003" pitchFamily="2" charset="0"/>
                <a:ea typeface="Tahoma" panose="020B0604030504040204" pitchFamily="34" charset="0"/>
                <a:cs typeface="Tahoma" panose="020B0604030504040204" pitchFamily="34" charset="0"/>
              </a:rPr>
              <a:t>Quản lý thiết bị phòng Gym</a:t>
            </a:r>
            <a:r>
              <a:rPr lang="en-US" sz="240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đ</a:t>
            </a:r>
            <a:r>
              <a:rPr lang="vi-VN" sz="2000" b="1">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ợc viết bằng ngôn ngữ Java và sử dụng th</a:t>
            </a:r>
            <a:r>
              <a:rPr lang="vi-VN" sz="2000" b="1">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viện JavaFX cùng với đó là Hệ c</a:t>
            </a:r>
            <a:r>
              <a:rPr lang="vi-VN" sz="2000" b="1">
                <a:solidFill>
                  <a:schemeClr val="bg1"/>
                </a:solidFill>
                <a:latin typeface="Tahoma" panose="020B0604030504040204" pitchFamily="34" charset="0"/>
                <a:ea typeface="Tahoma" panose="020B0604030504040204" pitchFamily="34" charset="0"/>
                <a:cs typeface="Tahoma" panose="020B0604030504040204" pitchFamily="34" charset="0"/>
              </a:rPr>
              <a:t>ơ</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sở dữ liệu Microsoft SQL Server để l</a:t>
            </a:r>
            <a:r>
              <a:rPr lang="vi-VN" sz="2000" b="1">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u trữ dữ liệu của hệ thống.</a:t>
            </a:r>
          </a:p>
        </p:txBody>
      </p:sp>
      <p:sp>
        <p:nvSpPr>
          <p:cNvPr id="9" name="Rectangle 8">
            <a:extLst>
              <a:ext uri="{FF2B5EF4-FFF2-40B4-BE49-F238E27FC236}">
                <a16:creationId xmlns:a16="http://schemas.microsoft.com/office/drawing/2014/main" id="{EC30E5FE-E306-42D9-80DD-0360182F5A27}"/>
              </a:ext>
            </a:extLst>
          </p:cNvPr>
          <p:cNvSpPr/>
          <p:nvPr/>
        </p:nvSpPr>
        <p:spPr>
          <a:xfrm>
            <a:off x="257316" y="2304801"/>
            <a:ext cx="5537554" cy="2379819"/>
          </a:xfrm>
          <a:prstGeom prst="rect">
            <a:avLst/>
          </a:prstGeom>
        </p:spPr>
        <p:txBody>
          <a:bodyPr wrap="square">
            <a:spAutoFit/>
          </a:bodyPr>
          <a:lstStyle/>
          <a:p>
            <a:pPr marL="285750" indent="-285750" algn="just" fontAlgn="base">
              <a:lnSpc>
                <a:spcPct val="107000"/>
              </a:lnSpc>
              <a:spcAft>
                <a:spcPts val="1875"/>
              </a:spcAft>
              <a:buClr>
                <a:srgbClr val="C00000"/>
              </a:buClr>
              <a:buFont typeface="Courier New" panose="02070309020205020404" pitchFamily="49" charset="0"/>
              <a:buChar char="o"/>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JavaFX là một thư viện Java được sử dụng để xây dựng các ứng dụng và đ</a:t>
            </a:r>
            <a:r>
              <a:rPr lang="vi-VN" sz="2000" b="1">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ợc dự định thay thế hoàn toàn Swing làm thư viện GUI chuẩn cho Java SE. JavaFX hỗ trợ cho các máy tính để bàn và trình duyệt web trên nền tảng Windows, Linux và macOS</a:t>
            </a:r>
            <a:r>
              <a:rPr lang="en-US" sz="2000">
                <a:solidFill>
                  <a:schemeClr val="bg1"/>
                </a:solidFill>
                <a:latin typeface="Roboto"/>
                <a:ea typeface="Times New Roman" panose="02020603050405020304" pitchFamily="18" charset="0"/>
                <a:cs typeface="Times New Roman" panose="02020603050405020304" pitchFamily="18" charset="0"/>
              </a:rPr>
              <a:t>.</a:t>
            </a:r>
            <a:endParaRPr lang="en-US"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2" name="Picture 8" descr="Kết quả hình ảnh cho javafx logo">
            <a:extLst>
              <a:ext uri="{FF2B5EF4-FFF2-40B4-BE49-F238E27FC236}">
                <a16:creationId xmlns:a16="http://schemas.microsoft.com/office/drawing/2014/main" id="{398C5165-991F-4E2F-89DC-235D302CD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983" y="2475563"/>
            <a:ext cx="2878282" cy="14775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34B7CEA-820E-4381-9FD8-2CC84F40D50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589549" y="2974346"/>
            <a:ext cx="1042269" cy="1042269"/>
          </a:xfrm>
          <a:prstGeom prst="rect">
            <a:avLst/>
          </a:prstGeom>
        </p:spPr>
      </p:pic>
      <p:sp>
        <p:nvSpPr>
          <p:cNvPr id="16" name="TextBox 15">
            <a:extLst>
              <a:ext uri="{FF2B5EF4-FFF2-40B4-BE49-F238E27FC236}">
                <a16:creationId xmlns:a16="http://schemas.microsoft.com/office/drawing/2014/main" id="{1934CFA0-38BB-4239-BBB6-1E7093C2ADD3}"/>
              </a:ext>
            </a:extLst>
          </p:cNvPr>
          <p:cNvSpPr txBox="1"/>
          <p:nvPr/>
        </p:nvSpPr>
        <p:spPr>
          <a:xfrm>
            <a:off x="1676364" y="5523259"/>
            <a:ext cx="2621286" cy="369332"/>
          </a:xfrm>
          <a:prstGeom prst="rect">
            <a:avLst/>
          </a:prstGeom>
          <a:noFill/>
        </p:spPr>
        <p:txBody>
          <a:bodyPr wrap="square" rtlCol="0">
            <a:spAutoFit/>
          </a:bodyPr>
          <a:lstStyle/>
          <a:p>
            <a:r>
              <a:rPr lang="en-US" sz="900">
                <a:hlinkClick r:id="rId5" tooltip="https://en.wikipedia.org/wiki/Kig_(software)"/>
              </a:rPr>
              <a:t>This Photo</a:t>
            </a:r>
            <a:r>
              <a:rPr lang="en-US" sz="900"/>
              <a:t> by Unknown Author is licensed under </a:t>
            </a:r>
            <a:r>
              <a:rPr lang="en-US" sz="900">
                <a:hlinkClick r:id="rId6" tooltip="https://creativecommons.org/licenses/by-sa/3.0/"/>
              </a:rPr>
              <a:t>CC BY-SA</a:t>
            </a:r>
            <a:endParaRPr lang="en-US"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Google Shape;92;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7" name="TextBox 6">
            <a:extLst>
              <a:ext uri="{FF2B5EF4-FFF2-40B4-BE49-F238E27FC236}">
                <a16:creationId xmlns:a16="http://schemas.microsoft.com/office/drawing/2014/main" id="{4576A0C7-C210-4A42-A4F9-F64D0E46CA54}"/>
              </a:ext>
            </a:extLst>
          </p:cNvPr>
          <p:cNvSpPr txBox="1"/>
          <p:nvPr/>
        </p:nvSpPr>
        <p:spPr>
          <a:xfrm>
            <a:off x="2813910" y="-120260"/>
            <a:ext cx="2967479" cy="584775"/>
          </a:xfrm>
          <a:prstGeom prst="rect">
            <a:avLst/>
          </a:prstGeom>
          <a:noFill/>
        </p:spPr>
        <p:txBody>
          <a:bodyPr wrap="none" rtlCol="0">
            <a:spAutoFit/>
          </a:bodyPr>
          <a:lstStyle/>
          <a:p>
            <a:r>
              <a:rPr lang="en-US" sz="3200" b="1">
                <a:solidFill>
                  <a:srgbClr val="FFC000"/>
                </a:solidFill>
                <a:latin typeface="UVF Assassin" panose="02000000000000000000" pitchFamily="2" charset="0"/>
              </a:rPr>
              <a:t>Thông tin thiết bị</a:t>
            </a:r>
          </a:p>
        </p:txBody>
      </p:sp>
      <p:sp>
        <p:nvSpPr>
          <p:cNvPr id="4" name="TextBox 3">
            <a:extLst>
              <a:ext uri="{FF2B5EF4-FFF2-40B4-BE49-F238E27FC236}">
                <a16:creationId xmlns:a16="http://schemas.microsoft.com/office/drawing/2014/main" id="{0BC77074-5976-4BCE-B99F-16D927387E16}"/>
              </a:ext>
            </a:extLst>
          </p:cNvPr>
          <p:cNvSpPr txBox="1"/>
          <p:nvPr/>
        </p:nvSpPr>
        <p:spPr>
          <a:xfrm>
            <a:off x="66998" y="484664"/>
            <a:ext cx="6843540" cy="461665"/>
          </a:xfrm>
          <a:prstGeom prst="rect">
            <a:avLst/>
          </a:prstGeom>
          <a:noFill/>
        </p:spPr>
        <p:txBody>
          <a:bodyPr wrap="none" rtlCol="0">
            <a:spAutoFit/>
          </a:bodyPr>
          <a:lstStyle/>
          <a:p>
            <a:pPr marL="342900" indent="-342900">
              <a:buClr>
                <a:srgbClr val="C00000"/>
              </a:buClr>
              <a:buFont typeface="Wingdings" panose="05000000000000000000" pitchFamily="2" charset="2"/>
              <a:buChar char="Ø"/>
            </a:pPr>
            <a:r>
              <a:rPr lang="en-US" sz="2400" b="1">
                <a:solidFill>
                  <a:srgbClr val="FFC000"/>
                </a:solidFill>
                <a:latin typeface="Tahoma" panose="020B0604030504040204" pitchFamily="34" charset="0"/>
                <a:ea typeface="Tahoma" panose="020B0604030504040204" pitchFamily="34" charset="0"/>
                <a:cs typeface="Tahoma" panose="020B0604030504040204" pitchFamily="34" charset="0"/>
              </a:rPr>
              <a:t>Các thông tin c</a:t>
            </a:r>
            <a:r>
              <a:rPr lang="vi-VN" sz="2400" b="1">
                <a:solidFill>
                  <a:srgbClr val="FFC000"/>
                </a:solidFill>
                <a:latin typeface="Tahoma" panose="020B0604030504040204" pitchFamily="34" charset="0"/>
                <a:ea typeface="Tahoma" panose="020B0604030504040204" pitchFamily="34" charset="0"/>
                <a:cs typeface="Tahoma" panose="020B0604030504040204" pitchFamily="34" charset="0"/>
              </a:rPr>
              <a:t>ơ</a:t>
            </a:r>
            <a:r>
              <a:rPr lang="en-US" sz="2400" b="1">
                <a:solidFill>
                  <a:srgbClr val="FFC000"/>
                </a:solidFill>
                <a:latin typeface="Tahoma" panose="020B0604030504040204" pitchFamily="34" charset="0"/>
                <a:ea typeface="Tahoma" panose="020B0604030504040204" pitchFamily="34" charset="0"/>
                <a:cs typeface="Tahoma" panose="020B0604030504040204" pitchFamily="34" charset="0"/>
              </a:rPr>
              <a:t> bản để quản lý Thiết bị :</a:t>
            </a:r>
          </a:p>
        </p:txBody>
      </p:sp>
      <p:sp>
        <p:nvSpPr>
          <p:cNvPr id="5" name="Rectangle 4">
            <a:extLst>
              <a:ext uri="{FF2B5EF4-FFF2-40B4-BE49-F238E27FC236}">
                <a16:creationId xmlns:a16="http://schemas.microsoft.com/office/drawing/2014/main" id="{2014193C-9073-4E12-9BF0-409BA5F2C8E5}"/>
              </a:ext>
            </a:extLst>
          </p:cNvPr>
          <p:cNvSpPr/>
          <p:nvPr/>
        </p:nvSpPr>
        <p:spPr>
          <a:xfrm>
            <a:off x="169288" y="946329"/>
            <a:ext cx="8974712" cy="3693319"/>
          </a:xfrm>
          <a:prstGeom prst="rect">
            <a:avLst/>
          </a:prstGeom>
        </p:spPr>
        <p:txBody>
          <a:bodyPr wrap="square">
            <a:spAutoFit/>
          </a:bodyPr>
          <a:lstStyle/>
          <a:p>
            <a:pPr marL="285750" lvl="0" indent="-285750">
              <a:buClr>
                <a:srgbClr val="C00000"/>
              </a:buClr>
              <a:buFont typeface="Courier New" panose="02070309020205020404" pitchFamily="49" charset="0"/>
              <a:buChar char="o"/>
            </a:pPr>
            <a:r>
              <a:rPr lang="en-US" sz="1800" b="1">
                <a:solidFill>
                  <a:schemeClr val="bg1"/>
                </a:solidFill>
              </a:rPr>
              <a:t>Tên thiết bị</a:t>
            </a:r>
          </a:p>
          <a:p>
            <a:pPr marL="285750" lvl="0" indent="-285750">
              <a:buClr>
                <a:srgbClr val="C00000"/>
              </a:buClr>
              <a:buFont typeface="Courier New" panose="02070309020205020404" pitchFamily="49" charset="0"/>
              <a:buChar char="o"/>
            </a:pPr>
            <a:r>
              <a:rPr lang="en-US" sz="1800" b="1">
                <a:solidFill>
                  <a:schemeClr val="bg1"/>
                </a:solidFill>
              </a:rPr>
              <a:t>Loại thiết bị (thiết bị này thuộc loại nào)</a:t>
            </a:r>
          </a:p>
          <a:p>
            <a:pPr marL="285750" lvl="0" indent="-285750">
              <a:buClr>
                <a:srgbClr val="C00000"/>
              </a:buClr>
              <a:buFont typeface="Courier New" panose="02070309020205020404" pitchFamily="49" charset="0"/>
              <a:buChar char="o"/>
            </a:pPr>
            <a:r>
              <a:rPr lang="en-US" sz="1800" b="1">
                <a:solidFill>
                  <a:schemeClr val="bg1"/>
                </a:solidFill>
              </a:rPr>
              <a:t>Khối lượng (đơn vị kg, thiết bị này nặng bao nhiêu)</a:t>
            </a:r>
          </a:p>
          <a:p>
            <a:pPr marL="285750" lvl="0" indent="-285750">
              <a:buClr>
                <a:srgbClr val="C00000"/>
              </a:buClr>
              <a:buFont typeface="Courier New" panose="02070309020205020404" pitchFamily="49" charset="0"/>
              <a:buChar char="o"/>
            </a:pPr>
            <a:r>
              <a:rPr lang="en-US" sz="1800" b="1">
                <a:solidFill>
                  <a:schemeClr val="bg1"/>
                </a:solidFill>
              </a:rPr>
              <a:t>Trị giá thiết bị (đơn vị Việt Nam đồng)</a:t>
            </a:r>
          </a:p>
          <a:p>
            <a:pPr marL="285750" lvl="0" indent="-285750">
              <a:buClr>
                <a:srgbClr val="C00000"/>
              </a:buClr>
              <a:buFont typeface="Courier New" panose="02070309020205020404" pitchFamily="49" charset="0"/>
              <a:buChar char="o"/>
            </a:pPr>
            <a:r>
              <a:rPr lang="en-US" sz="1800" b="1">
                <a:solidFill>
                  <a:schemeClr val="bg1"/>
                </a:solidFill>
              </a:rPr>
              <a:t>Chất liệu</a:t>
            </a:r>
          </a:p>
          <a:p>
            <a:pPr marL="285750" lvl="0" indent="-285750">
              <a:buClr>
                <a:srgbClr val="C00000"/>
              </a:buClr>
              <a:buFont typeface="Courier New" panose="02070309020205020404" pitchFamily="49" charset="0"/>
              <a:buChar char="o"/>
            </a:pPr>
            <a:r>
              <a:rPr lang="en-US" sz="1800" b="1">
                <a:solidFill>
                  <a:schemeClr val="bg1"/>
                </a:solidFill>
              </a:rPr>
              <a:t>Năm sản xuất</a:t>
            </a:r>
          </a:p>
          <a:p>
            <a:pPr marL="285750" lvl="0" indent="-285750">
              <a:buClr>
                <a:srgbClr val="C00000"/>
              </a:buClr>
              <a:buFont typeface="Courier New" panose="02070309020205020404" pitchFamily="49" charset="0"/>
              <a:buChar char="o"/>
            </a:pPr>
            <a:r>
              <a:rPr lang="en-US" sz="1800" b="1">
                <a:solidFill>
                  <a:schemeClr val="bg1"/>
                </a:solidFill>
              </a:rPr>
              <a:t>Ngày nhập (ngày nhập thiết bị vào phòng Gym)</a:t>
            </a:r>
          </a:p>
          <a:p>
            <a:pPr marL="285750" lvl="0" indent="-285750">
              <a:buClr>
                <a:srgbClr val="C00000"/>
              </a:buClr>
              <a:buFont typeface="Courier New" panose="02070309020205020404" pitchFamily="49" charset="0"/>
              <a:buChar char="o"/>
            </a:pPr>
            <a:r>
              <a:rPr lang="en-US" sz="1800" b="1">
                <a:solidFill>
                  <a:schemeClr val="bg1"/>
                </a:solidFill>
              </a:rPr>
              <a:t>Hạn sử dụng</a:t>
            </a:r>
          </a:p>
          <a:p>
            <a:pPr marL="285750" lvl="0" indent="-285750">
              <a:buClr>
                <a:srgbClr val="C00000"/>
              </a:buClr>
              <a:buFont typeface="Courier New" panose="02070309020205020404" pitchFamily="49" charset="0"/>
              <a:buChar char="o"/>
            </a:pPr>
            <a:r>
              <a:rPr lang="en-US" sz="1800" b="1">
                <a:solidFill>
                  <a:schemeClr val="bg1"/>
                </a:solidFill>
              </a:rPr>
              <a:t>Bài tập (thiết bị này dành cho bài tập nào)</a:t>
            </a:r>
          </a:p>
          <a:p>
            <a:pPr marL="285750" lvl="0" indent="-285750">
              <a:buClr>
                <a:srgbClr val="C00000"/>
              </a:buClr>
              <a:buFont typeface="Courier New" panose="02070309020205020404" pitchFamily="49" charset="0"/>
              <a:buChar char="o"/>
            </a:pPr>
            <a:r>
              <a:rPr lang="en-US" sz="1800" b="1">
                <a:solidFill>
                  <a:schemeClr val="bg1"/>
                </a:solidFill>
              </a:rPr>
              <a:t>Tình trạng (tình trạng của thiết bị, gồm 2 loại là bình thường và đang bảo trì). Bên cạnh đó sẽ quản lý về tình trạng của thiết bị nếu có hư hỏng hay gặp vấn đề sẽ đưa vào diện Bảo trì, và trong này sẽ cho biết cụ thể thiết bị hư hại hao tổn như thế nào và thời gian bảo trì xong sẽ đưa trở lại hoạt động tiếp.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Google Shape;92;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7" name="TextBox 6">
            <a:extLst>
              <a:ext uri="{FF2B5EF4-FFF2-40B4-BE49-F238E27FC236}">
                <a16:creationId xmlns:a16="http://schemas.microsoft.com/office/drawing/2014/main" id="{4576A0C7-C210-4A42-A4F9-F64D0E46CA54}"/>
              </a:ext>
            </a:extLst>
          </p:cNvPr>
          <p:cNvSpPr txBox="1"/>
          <p:nvPr/>
        </p:nvSpPr>
        <p:spPr>
          <a:xfrm>
            <a:off x="2106421" y="-100111"/>
            <a:ext cx="4931158" cy="584775"/>
          </a:xfrm>
          <a:prstGeom prst="rect">
            <a:avLst/>
          </a:prstGeom>
          <a:noFill/>
        </p:spPr>
        <p:txBody>
          <a:bodyPr wrap="none" rtlCol="0">
            <a:spAutoFit/>
          </a:bodyPr>
          <a:lstStyle/>
          <a:p>
            <a:r>
              <a:rPr lang="en-US" sz="3200" b="1">
                <a:solidFill>
                  <a:srgbClr val="FFC000"/>
                </a:solidFill>
                <a:latin typeface="UVF Assassin" panose="02000000000000000000" pitchFamily="2" charset="0"/>
              </a:rPr>
              <a:t>Chức năng chính của phần mềm</a:t>
            </a:r>
          </a:p>
        </p:txBody>
      </p:sp>
      <p:sp>
        <p:nvSpPr>
          <p:cNvPr id="4" name="TextBox 3">
            <a:extLst>
              <a:ext uri="{FF2B5EF4-FFF2-40B4-BE49-F238E27FC236}">
                <a16:creationId xmlns:a16="http://schemas.microsoft.com/office/drawing/2014/main" id="{0BC77074-5976-4BCE-B99F-16D927387E16}"/>
              </a:ext>
            </a:extLst>
          </p:cNvPr>
          <p:cNvSpPr txBox="1"/>
          <p:nvPr/>
        </p:nvSpPr>
        <p:spPr>
          <a:xfrm>
            <a:off x="60070" y="634073"/>
            <a:ext cx="8343951" cy="523220"/>
          </a:xfrm>
          <a:prstGeom prst="rect">
            <a:avLst/>
          </a:prstGeom>
          <a:noFill/>
        </p:spPr>
        <p:txBody>
          <a:bodyPr wrap="none" rtlCol="0">
            <a:spAutoFit/>
          </a:bodyPr>
          <a:lstStyle/>
          <a:p>
            <a:pPr marL="342900" indent="-342900">
              <a:buClr>
                <a:srgbClr val="C00000"/>
              </a:buClr>
              <a:buFont typeface="Wingdings" panose="05000000000000000000" pitchFamily="2" charset="2"/>
              <a:buChar char="Ø"/>
            </a:pPr>
            <a:r>
              <a:rPr lang="en-US" sz="2800" b="1">
                <a:solidFill>
                  <a:srgbClr val="FFC000"/>
                </a:solidFill>
                <a:latin typeface="Tahoma" panose="020B0604030504040204" pitchFamily="34" charset="0"/>
                <a:ea typeface="Tahoma" panose="020B0604030504040204" pitchFamily="34" charset="0"/>
                <a:cs typeface="Tahoma" panose="020B0604030504040204" pitchFamily="34" charset="0"/>
              </a:rPr>
              <a:t>Phần mềm sẽ bao gồm các chức năng nh</a:t>
            </a:r>
            <a:r>
              <a:rPr lang="vi-VN" sz="2800" b="1">
                <a:solidFill>
                  <a:srgbClr val="FFC000"/>
                </a:solidFill>
                <a:latin typeface="Tahoma" panose="020B0604030504040204" pitchFamily="34" charset="0"/>
                <a:ea typeface="Tahoma" panose="020B0604030504040204" pitchFamily="34" charset="0"/>
                <a:cs typeface="Tahoma" panose="020B0604030504040204" pitchFamily="34" charset="0"/>
              </a:rPr>
              <a:t>ư</a:t>
            </a:r>
            <a:r>
              <a:rPr lang="en-US" sz="2800" b="1">
                <a:solidFill>
                  <a:srgbClr val="FFC000"/>
                </a:solidFill>
                <a:latin typeface="Tahoma" panose="020B0604030504040204" pitchFamily="34" charset="0"/>
                <a:ea typeface="Tahoma" panose="020B0604030504040204" pitchFamily="34" charset="0"/>
                <a:cs typeface="Tahoma" panose="020B0604030504040204" pitchFamily="34" charset="0"/>
              </a:rPr>
              <a:t> :</a:t>
            </a:r>
          </a:p>
        </p:txBody>
      </p:sp>
      <p:sp>
        <p:nvSpPr>
          <p:cNvPr id="5" name="Rectangle 4">
            <a:extLst>
              <a:ext uri="{FF2B5EF4-FFF2-40B4-BE49-F238E27FC236}">
                <a16:creationId xmlns:a16="http://schemas.microsoft.com/office/drawing/2014/main" id="{2014193C-9073-4E12-9BF0-409BA5F2C8E5}"/>
              </a:ext>
            </a:extLst>
          </p:cNvPr>
          <p:cNvSpPr/>
          <p:nvPr/>
        </p:nvSpPr>
        <p:spPr>
          <a:xfrm>
            <a:off x="605706" y="1203817"/>
            <a:ext cx="8279658" cy="3423309"/>
          </a:xfrm>
          <a:prstGeom prst="rect">
            <a:avLst/>
          </a:prstGeom>
        </p:spPr>
        <p:txBody>
          <a:bodyPr wrap="square">
            <a:spAutoFit/>
          </a:bodyPr>
          <a:lstStyle/>
          <a:p>
            <a:pPr marL="342900" lvl="0" indent="-342900" algn="just">
              <a:lnSpc>
                <a:spcPct val="107000"/>
              </a:lnSpc>
              <a:buClr>
                <a:srgbClr val="C00000"/>
              </a:buClr>
              <a:buFont typeface="Courier New" panose="02070309020205020404" pitchFamily="49" charset="0"/>
              <a:buChar char="o"/>
            </a:pP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Thêm thiết bị mới.</a:t>
            </a:r>
            <a:endParaRPr lang="en-US" sz="2000" b="1">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07000"/>
              </a:lnSpc>
              <a:buClr>
                <a:srgbClr val="C00000"/>
              </a:buClr>
              <a:buFont typeface="Courier New" panose="02070309020205020404" pitchFamily="49" charset="0"/>
              <a:buChar char="o"/>
            </a:pP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Sửa thông tin thiết bị đang có.</a:t>
            </a:r>
            <a:endParaRPr lang="en-US" sz="2000" b="1">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07000"/>
              </a:lnSpc>
              <a:buClr>
                <a:srgbClr val="C00000"/>
              </a:buClr>
              <a:buFont typeface="Courier New" panose="02070309020205020404" pitchFamily="49" charset="0"/>
              <a:buChar char="o"/>
            </a:pP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Xóa các thiết bị.</a:t>
            </a:r>
            <a:endParaRPr lang="en-US" sz="2000" b="1">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07000"/>
              </a:lnSpc>
              <a:buClr>
                <a:srgbClr val="C00000"/>
              </a:buClr>
              <a:buFont typeface="Courier New" panose="02070309020205020404" pitchFamily="49" charset="0"/>
              <a:buChar char="o"/>
            </a:pP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Bảo trì thiết bị.</a:t>
            </a:r>
            <a:endParaRPr lang="en-US" sz="2000" b="1">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07000"/>
              </a:lnSpc>
              <a:spcAft>
                <a:spcPts val="800"/>
              </a:spcAft>
              <a:buClr>
                <a:srgbClr val="C00000"/>
              </a:buClr>
              <a:buFont typeface="Courier New" panose="02070309020205020404" pitchFamily="49" charset="0"/>
              <a:buChar char="o"/>
            </a:pP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Tìm kiếm các loại thiết bị đó theo nhiều loại tìm kiếm ( theo nhiều loại ).</a:t>
            </a:r>
          </a:p>
          <a:p>
            <a:pPr marL="342900" lvl="0" indent="-342900" algn="just">
              <a:lnSpc>
                <a:spcPct val="107000"/>
              </a:lnSpc>
              <a:spcAft>
                <a:spcPts val="800"/>
              </a:spcAft>
              <a:buClr>
                <a:srgbClr val="C00000"/>
              </a:buClr>
              <a:buFont typeface="Courier New" panose="02070309020205020404" pitchFamily="49" charset="0"/>
              <a:buChar char="o"/>
            </a:pPr>
            <a:r>
              <a:rPr lang="en-US" sz="2400" b="1">
                <a:solidFill>
                  <a:schemeClr val="bg1"/>
                </a:solidFill>
                <a:effectLst/>
                <a:latin typeface="Tahoma" panose="020B0604030504040204" pitchFamily="34" charset="0"/>
                <a:ea typeface="Tahoma" panose="020B0604030504040204" pitchFamily="34" charset="0"/>
                <a:cs typeface="Tahoma" panose="020B0604030504040204" pitchFamily="34" charset="0"/>
              </a:rPr>
              <a:t>Xuất danh sách thiết bị ra File Excel.</a:t>
            </a:r>
          </a:p>
          <a:p>
            <a:pPr marL="342900" lvl="0" indent="-342900" algn="just">
              <a:lnSpc>
                <a:spcPct val="107000"/>
              </a:lnSpc>
              <a:spcAft>
                <a:spcPts val="800"/>
              </a:spcAft>
              <a:buClr>
                <a:srgbClr val="C00000"/>
              </a:buClr>
              <a:buFont typeface="Courier New" panose="02070309020205020404" pitchFamily="49" charset="0"/>
              <a:buChar char="o"/>
            </a:pP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Thống kê thiết bị</a:t>
            </a:r>
            <a:endPar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766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txBox="1">
            <a:spLocks noGrp="1"/>
          </p:cNvSpPr>
          <p:nvPr>
            <p:ph type="sldNum" idx="4294967295"/>
          </p:nvPr>
        </p:nvSpPr>
        <p:spPr>
          <a:xfrm>
            <a:off x="0" y="4673600"/>
            <a:ext cx="549275" cy="39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Rectangle 2">
            <a:extLst>
              <a:ext uri="{FF2B5EF4-FFF2-40B4-BE49-F238E27FC236}">
                <a16:creationId xmlns:a16="http://schemas.microsoft.com/office/drawing/2014/main" id="{9F7DCB10-D2EF-4E91-963B-9D1FAB74B843}"/>
              </a:ext>
            </a:extLst>
          </p:cNvPr>
          <p:cNvSpPr/>
          <p:nvPr/>
        </p:nvSpPr>
        <p:spPr>
          <a:xfrm>
            <a:off x="75695" y="409433"/>
            <a:ext cx="8992610" cy="2862322"/>
          </a:xfrm>
          <a:prstGeom prst="rect">
            <a:avLst/>
          </a:prstGeom>
        </p:spPr>
        <p:txBody>
          <a:bodyPr wrap="square">
            <a:spAutoFit/>
          </a:bodyPr>
          <a:lstStyle/>
          <a:p>
            <a:pPr marL="285750" lvl="0" indent="-285750">
              <a:buClr>
                <a:srgbClr val="C00000"/>
              </a:buClr>
              <a:buFont typeface="Wingdings" panose="05000000000000000000" pitchFamily="2" charset="2"/>
              <a:buChar char="ü"/>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Trong hệ thống sẽ bao gồm 2 loại ng</a:t>
            </a:r>
            <a:r>
              <a:rPr lang="vi-VN" sz="2000" b="1">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ời dùng là </a:t>
            </a:r>
            <a:r>
              <a:rPr lang="en-US" sz="2000" b="1">
                <a:solidFill>
                  <a:srgbClr val="C00000"/>
                </a:solidFill>
                <a:latin typeface="Tahoma" panose="020B0604030504040204" pitchFamily="34" charset="0"/>
                <a:ea typeface="Tahoma" panose="020B0604030504040204" pitchFamily="34" charset="0"/>
                <a:cs typeface="Tahoma" panose="020B0604030504040204" pitchFamily="34" charset="0"/>
              </a:rPr>
              <a:t>Quản lý </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và các </a:t>
            </a:r>
            <a:r>
              <a:rPr lang="en-US" sz="2000" b="1">
                <a:solidFill>
                  <a:srgbClr val="C00000"/>
                </a:solidFill>
                <a:latin typeface="Tahoma" panose="020B0604030504040204" pitchFamily="34" charset="0"/>
                <a:ea typeface="Tahoma" panose="020B0604030504040204" pitchFamily="34" charset="0"/>
                <a:cs typeface="Tahoma" panose="020B0604030504040204" pitchFamily="34" charset="0"/>
              </a:rPr>
              <a:t>Nhân viên</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của họ. </a:t>
            </a:r>
          </a:p>
          <a:p>
            <a:pPr marL="285750" lvl="0" indent="-285750">
              <a:buClr>
                <a:srgbClr val="C00000"/>
              </a:buClr>
              <a:buFont typeface="Wingdings" panose="05000000000000000000" pitchFamily="2" charset="2"/>
              <a:buChar char="ü"/>
            </a:pPr>
            <a:endParaRPr lang="en-US" sz="2000" b="1">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lvl="0" indent="-285750">
              <a:buClr>
                <a:srgbClr val="C00000"/>
              </a:buClr>
              <a:buFont typeface="Wingdings" panose="05000000000000000000" pitchFamily="2" charset="2"/>
              <a:buChar char="ü"/>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Quản lý sẽ có quyền cao nhất kiêm cả việc Quản lý tài khoản của nhân viên (như tạo thêm tài khoản cho nhân viên của mình).</a:t>
            </a:r>
          </a:p>
          <a:p>
            <a:pPr marL="285750" lvl="0" indent="-285750">
              <a:buClr>
                <a:srgbClr val="C00000"/>
              </a:buClr>
              <a:buFont typeface="Wingdings" panose="05000000000000000000" pitchFamily="2" charset="2"/>
              <a:buChar char="ü"/>
            </a:pPr>
            <a:endParaRPr lang="en-US" sz="2000" b="1">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Clr>
                <a:srgbClr val="C00000"/>
              </a:buClr>
              <a:buFont typeface="Wingdings" panose="05000000000000000000" pitchFamily="2" charset="2"/>
              <a:buChar char="ü"/>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Nhân viên không có quyền quản lý nhân viên khác, quyền hạn chỉ ở mức xem , tìm kiếm để nắm thông tin về thiết bị, thêm sửa xóa các thiết bị và đưa thiết bị vào diện bảo trì nếu cần.</a:t>
            </a:r>
          </a:p>
        </p:txBody>
      </p:sp>
      <p:pic>
        <p:nvPicPr>
          <p:cNvPr id="5" name="Picture 4">
            <a:extLst>
              <a:ext uri="{FF2B5EF4-FFF2-40B4-BE49-F238E27FC236}">
                <a16:creationId xmlns:a16="http://schemas.microsoft.com/office/drawing/2014/main" id="{7748F0D5-2031-4CDC-885E-B1EAC275510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79947" y="3832953"/>
            <a:ext cx="1984105" cy="13214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86000">
              <a:schemeClr val="accent1">
                <a:lumMod val="5000"/>
                <a:lumOff val="95000"/>
              </a:schemeClr>
            </a:gs>
            <a:gs pos="100000">
              <a:srgbClr val="FFC000"/>
            </a:gs>
          </a:gsLst>
          <a:lin ang="16200000" scaled="0"/>
          <a:tileRect/>
        </a:gradFill>
        <a:effectLst/>
      </p:bgPr>
    </p:bg>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59906276-7528-47F8-A306-5CA9E68F20C8}"/>
              </a:ext>
            </a:extLst>
          </p:cNvPr>
          <p:cNvPicPr/>
          <p:nvPr/>
        </p:nvPicPr>
        <p:blipFill>
          <a:blip r:embed="rId3">
            <a:extLst>
              <a:ext uri="{28A0092B-C50C-407E-A947-70E740481C1C}">
                <a14:useLocalDpi xmlns:a14="http://schemas.microsoft.com/office/drawing/2010/main" val="0"/>
              </a:ext>
            </a:extLst>
          </a:blip>
          <a:stretch>
            <a:fillRect/>
          </a:stretch>
        </p:blipFill>
        <p:spPr>
          <a:xfrm>
            <a:off x="1790576" y="456787"/>
            <a:ext cx="5905626" cy="4237645"/>
          </a:xfrm>
          <a:prstGeom prst="rect">
            <a:avLst/>
          </a:prstGeom>
        </p:spPr>
      </p:pic>
      <p:sp>
        <p:nvSpPr>
          <p:cNvPr id="6" name="TextBox 5">
            <a:extLst>
              <a:ext uri="{FF2B5EF4-FFF2-40B4-BE49-F238E27FC236}">
                <a16:creationId xmlns:a16="http://schemas.microsoft.com/office/drawing/2014/main" id="{85D78772-39E9-485A-88E5-D05498F24510}"/>
              </a:ext>
            </a:extLst>
          </p:cNvPr>
          <p:cNvSpPr txBox="1"/>
          <p:nvPr/>
        </p:nvSpPr>
        <p:spPr>
          <a:xfrm>
            <a:off x="272449" y="-127988"/>
            <a:ext cx="2541080" cy="584775"/>
          </a:xfrm>
          <a:prstGeom prst="rect">
            <a:avLst/>
          </a:prstGeom>
          <a:noFill/>
        </p:spPr>
        <p:txBody>
          <a:bodyPr wrap="none" rtlCol="0">
            <a:spAutoFit/>
          </a:bodyPr>
          <a:lstStyle/>
          <a:p>
            <a:r>
              <a:rPr lang="en-US" sz="3200" b="1">
                <a:solidFill>
                  <a:schemeClr val="tx1"/>
                </a:solidFill>
                <a:latin typeface="UVF Assassin" panose="02000000000000000000" pitchFamily="2" charset="0"/>
              </a:rPr>
              <a:t>S</a:t>
            </a:r>
            <a:r>
              <a:rPr lang="vi-VN" sz="3200" b="1">
                <a:solidFill>
                  <a:schemeClr val="tx1"/>
                </a:solidFill>
                <a:latin typeface="UVF Assassin" panose="02000000000000000000" pitchFamily="2" charset="0"/>
              </a:rPr>
              <a:t>ơ</a:t>
            </a:r>
            <a:r>
              <a:rPr lang="en-US" sz="3200" b="1">
                <a:solidFill>
                  <a:schemeClr val="tx1"/>
                </a:solidFill>
                <a:latin typeface="UVF Assassin" panose="02000000000000000000" pitchFamily="2" charset="0"/>
              </a:rPr>
              <a:t> đồ Hoạt vụ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p:nvPr/>
        </p:nvSpPr>
        <p:spPr>
          <a:xfrm rot="10800000">
            <a:off x="3492725" y="413550"/>
            <a:ext cx="2158500" cy="1404300"/>
          </a:xfrm>
          <a:prstGeom prst="triangle">
            <a:avLst>
              <a:gd name="adj" fmla="val 50000"/>
            </a:avLst>
          </a:prstGeom>
          <a:solidFill>
            <a:srgbClr val="FF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txBox="1">
            <a:spLocks noGrp="1"/>
          </p:cNvSpPr>
          <p:nvPr>
            <p:ph type="ctrTitle" idx="4294967295"/>
          </p:nvPr>
        </p:nvSpPr>
        <p:spPr>
          <a:xfrm>
            <a:off x="774150" y="2109713"/>
            <a:ext cx="7595700" cy="9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i="1"/>
              <a:t>big concept</a:t>
            </a:r>
            <a:endParaRPr sz="7200" i="1"/>
          </a:p>
        </p:txBody>
      </p:sp>
      <p:sp>
        <p:nvSpPr>
          <p:cNvPr id="112" name="Google Shape;112;p19"/>
          <p:cNvSpPr txBox="1">
            <a:spLocks noGrp="1"/>
          </p:cNvSpPr>
          <p:nvPr>
            <p:ph type="subTitle" idx="4294967295"/>
          </p:nvPr>
        </p:nvSpPr>
        <p:spPr>
          <a:xfrm>
            <a:off x="774150" y="3732561"/>
            <a:ext cx="7595700" cy="7848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sz="2400"/>
              <a:t>Bring the attention of your audience over a key concept using icons or illustrations</a:t>
            </a:r>
            <a:endParaRPr sz="2400"/>
          </a:p>
        </p:txBody>
      </p:sp>
      <p:grpSp>
        <p:nvGrpSpPr>
          <p:cNvPr id="113" name="Google Shape;113;p19"/>
          <p:cNvGrpSpPr/>
          <p:nvPr/>
        </p:nvGrpSpPr>
        <p:grpSpPr>
          <a:xfrm>
            <a:off x="4167682" y="494402"/>
            <a:ext cx="808757" cy="739679"/>
            <a:chOff x="1247825" y="5001950"/>
            <a:chExt cx="443300" cy="428675"/>
          </a:xfrm>
        </p:grpSpPr>
        <p:sp>
          <p:nvSpPr>
            <p:cNvPr id="114" name="Google Shape;114;p19"/>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285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285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285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285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285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285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body" idx="1"/>
          </p:nvPr>
        </p:nvSpPr>
        <p:spPr>
          <a:xfrm>
            <a:off x="880025" y="1586831"/>
            <a:ext cx="3584100" cy="3193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a:solidFill>
                  <a:srgbClr val="FFD900"/>
                </a:solidFill>
                <a:latin typeface="Playfair Display"/>
                <a:ea typeface="Playfair Display"/>
                <a:cs typeface="Playfair Display"/>
                <a:sym typeface="Playfair Display"/>
              </a:rPr>
              <a:t>White</a:t>
            </a:r>
            <a:endParaRPr b="1">
              <a:solidFill>
                <a:srgbClr val="FFD900"/>
              </a:solidFill>
              <a:latin typeface="Playfair Display"/>
              <a:ea typeface="Playfair Display"/>
              <a:cs typeface="Playfair Display"/>
              <a:sym typeface="Playfair Display"/>
            </a:endParaRPr>
          </a:p>
          <a:p>
            <a:pPr marL="0" lvl="0" indent="0" algn="ctr" rtl="0">
              <a:spcBef>
                <a:spcPts val="600"/>
              </a:spcBef>
              <a:spcAft>
                <a:spcPts val="0"/>
              </a:spcAft>
              <a:buNone/>
            </a:pPr>
            <a:r>
              <a:rPr lang="en"/>
              <a:t>Is the color of milk and fresh snow, the color produced by the combination of all the colors of the visible spectrum.</a:t>
            </a:r>
            <a:endParaRPr/>
          </a:p>
        </p:txBody>
      </p:sp>
      <p:sp>
        <p:nvSpPr>
          <p:cNvPr id="126" name="Google Shape;126;p20"/>
          <p:cNvSpPr txBox="1">
            <a:spLocks noGrp="1"/>
          </p:cNvSpPr>
          <p:nvPr>
            <p:ph type="title"/>
          </p:nvPr>
        </p:nvSpPr>
        <p:spPr>
          <a:xfrm>
            <a:off x="457200" y="0"/>
            <a:ext cx="8229600" cy="9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also split your content</a:t>
            </a:r>
            <a:endParaRPr/>
          </a:p>
        </p:txBody>
      </p:sp>
      <p:sp>
        <p:nvSpPr>
          <p:cNvPr id="127" name="Google Shape;127;p20"/>
          <p:cNvSpPr txBox="1">
            <a:spLocks noGrp="1"/>
          </p:cNvSpPr>
          <p:nvPr>
            <p:ph type="body" idx="2"/>
          </p:nvPr>
        </p:nvSpPr>
        <p:spPr>
          <a:xfrm>
            <a:off x="4679875" y="1586831"/>
            <a:ext cx="3584100" cy="3193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a:solidFill>
                  <a:srgbClr val="FFD900"/>
                </a:solidFill>
                <a:latin typeface="Playfair Display"/>
                <a:ea typeface="Playfair Display"/>
                <a:cs typeface="Playfair Display"/>
                <a:sym typeface="Playfair Display"/>
              </a:rPr>
              <a:t>Black</a:t>
            </a:r>
            <a:endParaRPr b="1">
              <a:solidFill>
                <a:srgbClr val="FFD900"/>
              </a:solidFill>
              <a:latin typeface="Playfair Display"/>
              <a:ea typeface="Playfair Display"/>
              <a:cs typeface="Playfair Display"/>
              <a:sym typeface="Playfair Display"/>
            </a:endParaRPr>
          </a:p>
          <a:p>
            <a:pPr marL="0" lvl="0" indent="0" algn="ctr"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128" name="Google Shape;128;p2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1383</Words>
  <Application>Microsoft Office PowerPoint</Application>
  <PresentationFormat>On-screen Show (16:9)</PresentationFormat>
  <Paragraphs>184</Paragraphs>
  <Slides>29</Slides>
  <Notes>29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UVF Lobster12</vt:lpstr>
      <vt:lpstr>UVF Mussica Swash</vt:lpstr>
      <vt:lpstr>Roboto</vt:lpstr>
      <vt:lpstr>Playfair Display</vt:lpstr>
      <vt:lpstr>Arial</vt:lpstr>
      <vt:lpstr>Montserrat</vt:lpstr>
      <vt:lpstr>Droid Sans</vt:lpstr>
      <vt:lpstr>Courier New</vt:lpstr>
      <vt:lpstr>UTM Facebook</vt:lpstr>
      <vt:lpstr>UVF Assassin</vt:lpstr>
      <vt:lpstr>Tahoma</vt:lpstr>
      <vt:lpstr>Calibri</vt:lpstr>
      <vt:lpstr>Wingdings</vt:lpstr>
      <vt:lpstr>UVF Slim Tony</vt:lpstr>
      <vt:lpstr>Prospero template</vt:lpstr>
      <vt:lpstr>Quản lý thiết bị phòng Gym</vt:lpstr>
      <vt:lpstr>PowerPoint Presentation</vt:lpstr>
      <vt:lpstr>PowerPoint Presentation</vt:lpstr>
      <vt:lpstr>PowerPoint Presentation</vt:lpstr>
      <vt:lpstr>PowerPoint Presentation</vt:lpstr>
      <vt:lpstr>PowerPoint Presentation</vt:lpstr>
      <vt:lpstr>PowerPoint Presentation</vt:lpstr>
      <vt:lpstr>big concept</vt:lpstr>
      <vt:lpstr>You can also split your content</vt:lpstr>
      <vt:lpstr>In two or three columns</vt:lpstr>
      <vt:lpstr>A picture is worth a thousand words</vt:lpstr>
      <vt:lpstr>PowerPoint Presentation</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thiết bị phòng Gym</dc:title>
  <cp:lastModifiedBy>Tùng Hà</cp:lastModifiedBy>
  <cp:revision>15</cp:revision>
  <dcterms:modified xsi:type="dcterms:W3CDTF">2019-12-04T14:49:49Z</dcterms:modified>
</cp:coreProperties>
</file>