
<file path=[Content_Types].xml><?xml version="1.0" encoding="utf-8"?>
<Types xmlns="http://schemas.openxmlformats.org/package/2006/content-types">
  <Default Extension="fntdata" ContentType="application/x-fontdata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8" r:id="rId2"/>
    <p:sldId id="300" r:id="rId3"/>
    <p:sldId id="257" r:id="rId4"/>
    <p:sldId id="301" r:id="rId5"/>
    <p:sldId id="303" r:id="rId6"/>
    <p:sldId id="306" r:id="rId7"/>
    <p:sldId id="305" r:id="rId8"/>
    <p:sldId id="307" r:id="rId9"/>
    <p:sldId id="308" r:id="rId10"/>
    <p:sldId id="309" r:id="rId11"/>
    <p:sldId id="285" r:id="rId12"/>
    <p:sldId id="310" r:id="rId13"/>
    <p:sldId id="304" r:id="rId14"/>
  </p:sldIdLst>
  <p:sldSz cx="9144000" cy="5143500" type="screen16x9"/>
  <p:notesSz cx="6858000" cy="9144000"/>
  <p:embeddedFontLst>
    <p:embeddedFont>
      <p:font typeface="Nixie One" panose="020B0604020202020204" charset="0"/>
      <p:regular r:id="rId16"/>
    </p:embeddedFont>
    <p:embeddedFont>
      <p:font typeface="UTM American Sans" panose="02040603050506020204" pitchFamily="18" charset="0"/>
      <p:regular r:id="rId17"/>
    </p:embeddedFont>
    <p:embeddedFont>
      <p:font typeface="UTM Aristote" panose="02040603050506020204" pitchFamily="18" charset="0"/>
      <p:regular r:id="rId18"/>
    </p:embeddedFont>
    <p:embeddedFont>
      <p:font typeface="UTM Magnesium" panose="02040603050506020204" pitchFamily="18" charset="0"/>
      <p:regular r:id="rId19"/>
    </p:embeddedFont>
    <p:embeddedFont>
      <p:font typeface="UVN Van" panose="00000400000000000000" pitchFamily="2" charset="0"/>
      <p:regular r:id="rId20"/>
      <p:bold r:id="rId21"/>
    </p:embeddedFont>
    <p:embeddedFont>
      <p:font typeface="Varela Round" panose="020B0604020202020204" charset="-79"/>
      <p:regular r:id="rId22"/>
    </p:embeddedFont>
    <p:embeddedFont>
      <p:font typeface="VNI-Thufap3" panose="02020000000000000000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ùng Hà" initials="TH" lastIdx="1" clrIdx="0">
    <p:extLst>
      <p:ext uri="{19B8F6BF-5375-455C-9EA6-DF929625EA0E}">
        <p15:presenceInfo xmlns:p15="http://schemas.microsoft.com/office/powerpoint/2012/main" userId="7ec378d2f66e3c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A60"/>
    <a:srgbClr val="00FFFF"/>
    <a:srgbClr val="B50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7D3741-02DA-4B00-B5DE-5E230C1C2047}">
  <a:tblStyle styleId="{EF7D3741-02DA-4B00-B5DE-5E230C1C2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5297" autoAdjust="0"/>
  </p:normalViewPr>
  <p:slideViewPr>
    <p:cSldViewPr snapToGrid="0">
      <p:cViewPr varScale="1">
        <p:scale>
          <a:sx n="129" d="100"/>
          <a:sy n="129" d="100"/>
        </p:scale>
        <p:origin x="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70AE3-48DC-4925-BCB1-F38BB1B743F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425E7B-55C2-406F-BAA9-4379584BCF66}">
      <dgm:prSet/>
      <dgm:spPr/>
      <dgm:t>
        <a:bodyPr/>
        <a:lstStyle/>
        <a:p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1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EE32C297-C98D-4DD9-9802-BF1DA76051F4}" type="parTrans" cxnId="{E3FEEB44-B1E9-44FE-A6A4-1CAC57398D16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8408F604-5467-4643-8FED-B3945032C6EF}" type="sibTrans" cxnId="{E3FEEB44-B1E9-44FE-A6A4-1CAC57398D16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6DBB57DF-6490-4E00-9111-56D23B5FF91E}">
      <dgm:prSet/>
      <dgm:spPr/>
      <dgm:t>
        <a:bodyPr/>
        <a:lstStyle/>
        <a:p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2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816E8707-7C2A-475A-BC60-B694258735B5}" type="parTrans" cxnId="{A600AD40-6B2E-414F-8FB1-E71AA6BF4351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14F9625C-5454-40D4-B2F3-B26E8093ECAF}" type="sibTrans" cxnId="{A600AD40-6B2E-414F-8FB1-E71AA6BF4351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1ECE0D4A-54C3-4384-9523-602F22FAC64A}">
      <dgm:prSet/>
      <dgm:spPr/>
      <dgm:t>
        <a:bodyPr/>
        <a:lstStyle/>
        <a:p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3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0B65EE1A-89EB-41FF-A1D3-7F550C768E6D}" type="parTrans" cxnId="{CD1EFA5D-2547-4525-8A7D-89BF2CFDCA16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755FD176-4A5C-4532-B0E8-35C7650B60C5}" type="sibTrans" cxnId="{CD1EFA5D-2547-4525-8A7D-89BF2CFDCA16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439E6158-E208-400A-8F64-5A6C4846E381}">
      <dgm:prSet/>
      <dgm:spPr/>
      <dgm:t>
        <a:bodyPr/>
        <a:lstStyle/>
        <a:p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4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DCF4F450-3235-4E71-8181-C9B252747366}" type="parTrans" cxnId="{A7B17FED-8FDE-43B3-806F-3956DF1D7FAB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EFAE367A-7D00-4AA4-BC6E-80DBE8BACAF8}" type="sibTrans" cxnId="{A7B17FED-8FDE-43B3-806F-3956DF1D7FAB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2EBA54E8-1A27-4F68-B85F-9260C43BF3FD}">
      <dgm:prSet/>
      <dgm:spPr/>
      <dgm:t>
        <a:bodyPr/>
        <a:lstStyle/>
        <a:p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5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21276CFE-9372-4E91-A93D-84E94B84DD9C}" type="parTrans" cxnId="{30D86F46-8679-4C21-8E6B-2DC09DDC03A5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9C645E26-B4B3-4485-B80B-6E7F8DB1695F}" type="sibTrans" cxnId="{30D86F46-8679-4C21-8E6B-2DC09DDC03A5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C7E98475-D87A-4BFB-989C-2EE5BB851694}">
      <dgm:prSet/>
      <dgm:spPr/>
      <dgm:t>
        <a:bodyPr/>
        <a:lstStyle/>
        <a:p>
          <a:pPr>
            <a:buFontTx/>
            <a:buNone/>
          </a:pPr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Đưa ra vấn đề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C4B4382B-401F-4AB8-9A13-6BBED36A455D}" type="parTrans" cxnId="{DAAA6A25-CCAC-498D-B38B-5C639A3E5D49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0B6F392C-C7DA-45E0-BD6A-42D0F5520AAB}" type="sibTrans" cxnId="{DAAA6A25-CCAC-498D-B38B-5C639A3E5D49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205C0AC2-1082-4E33-82C0-673EF9F8491A}">
      <dgm:prSet/>
      <dgm:spPr/>
      <dgm:t>
        <a:bodyPr/>
        <a:lstStyle/>
        <a:p>
          <a:pPr>
            <a:buFontTx/>
            <a:buNone/>
          </a:pPr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Mục đích của đề tài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A133A299-2D03-4490-B273-29AC8CBD8E35}" type="parTrans" cxnId="{7DFC8DDE-4FDD-48C7-96DC-49B37EC0EC63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13005B1C-AD47-419B-B04C-855DE6C3AA68}" type="sibTrans" cxnId="{7DFC8DDE-4FDD-48C7-96DC-49B37EC0EC63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4F1A7150-6F14-4B95-8B67-F7BE32B14E2F}">
      <dgm:prSet/>
      <dgm:spPr/>
      <dgm:t>
        <a:bodyPr/>
        <a:lstStyle/>
        <a:p>
          <a:pPr>
            <a:buFontTx/>
            <a:buNone/>
          </a:pPr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Tổng quan chương trình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21226AC0-11F1-4CE1-9082-E46C3FF3933D}" type="parTrans" cxnId="{A2B82422-9977-4DA8-BA26-2061778A4C8F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B15AC111-2D6C-4EF2-B66A-E1E5FBF8EC5D}" type="sibTrans" cxnId="{A2B82422-9977-4DA8-BA26-2061778A4C8F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4677A2DB-75B8-4629-A9D5-80186E51F734}">
      <dgm:prSet/>
      <dgm:spPr/>
      <dgm:t>
        <a:bodyPr/>
        <a:lstStyle/>
        <a:p>
          <a:pPr>
            <a:buFontTx/>
            <a:buNone/>
          </a:pPr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Quy trình xây dựng và Demo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EE82C0E2-69FA-4550-8875-2F3D459F869A}" type="parTrans" cxnId="{D5518906-2979-4917-A79C-5C2BE25F4391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E354F26F-5F9D-4AF4-AD2D-8D1A43AB22E1}" type="sibTrans" cxnId="{D5518906-2979-4917-A79C-5C2BE25F4391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D113417D-0F41-4244-9CD5-783EDCCFB049}">
      <dgm:prSet/>
      <dgm:spPr/>
      <dgm:t>
        <a:bodyPr/>
        <a:lstStyle/>
        <a:p>
          <a:pPr>
            <a:buFontTx/>
            <a:buNone/>
          </a:pPr>
          <a:r>
            <a:rPr lang="en-US" b="1" i="0">
              <a:latin typeface="UVN Van" panose="00000400000000000000" pitchFamily="2" charset="0"/>
              <a:cs typeface="Varela Round" panose="020B0604020202020204" charset="-79"/>
            </a:rPr>
            <a:t>Kết luận và hướng phát triển</a:t>
          </a:r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D5CBEFC6-1AB0-4976-8EFB-50F75A631212}" type="parTrans" cxnId="{5C4892F7-C7C1-4A5D-A6AF-D5C9379CC38A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420330F1-8270-466E-BD64-9F140DE651F4}" type="sibTrans" cxnId="{5C4892F7-C7C1-4A5D-A6AF-D5C9379CC38A}">
      <dgm:prSet/>
      <dgm:spPr/>
      <dgm:t>
        <a:bodyPr/>
        <a:lstStyle/>
        <a:p>
          <a:endParaRPr lang="en-US">
            <a:latin typeface="UVN Van" panose="00000400000000000000" pitchFamily="2" charset="0"/>
            <a:cs typeface="Varela Round" panose="020B0604020202020204" charset="-79"/>
          </a:endParaRPr>
        </a:p>
      </dgm:t>
    </dgm:pt>
    <dgm:pt modelId="{AE4CA62D-1585-43EA-AA00-35FA49987869}" type="pres">
      <dgm:prSet presAssocID="{A4D70AE3-48DC-4925-BCB1-F38BB1B743F9}" presName="linearFlow" presStyleCnt="0">
        <dgm:presLayoutVars>
          <dgm:dir/>
          <dgm:animLvl val="lvl"/>
          <dgm:resizeHandles val="exact"/>
        </dgm:presLayoutVars>
      </dgm:prSet>
      <dgm:spPr/>
    </dgm:pt>
    <dgm:pt modelId="{A77C5F28-968D-430E-B78E-2493248CDA72}" type="pres">
      <dgm:prSet presAssocID="{4C425E7B-55C2-406F-BAA9-4379584BCF66}" presName="composite" presStyleCnt="0"/>
      <dgm:spPr/>
    </dgm:pt>
    <dgm:pt modelId="{42874B1D-32C6-4CC9-9BDF-79A966E344F0}" type="pres">
      <dgm:prSet presAssocID="{4C425E7B-55C2-406F-BAA9-4379584BCF6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654BCDF-413C-43A2-BB79-BF351E32991A}" type="pres">
      <dgm:prSet presAssocID="{4C425E7B-55C2-406F-BAA9-4379584BCF66}" presName="descendantText" presStyleLbl="alignAcc1" presStyleIdx="0" presStyleCnt="5">
        <dgm:presLayoutVars>
          <dgm:bulletEnabled val="1"/>
        </dgm:presLayoutVars>
      </dgm:prSet>
      <dgm:spPr/>
    </dgm:pt>
    <dgm:pt modelId="{43627F08-BCDF-4F19-B800-6AC39E7D7B68}" type="pres">
      <dgm:prSet presAssocID="{8408F604-5467-4643-8FED-B3945032C6EF}" presName="sp" presStyleCnt="0"/>
      <dgm:spPr/>
    </dgm:pt>
    <dgm:pt modelId="{25AF3496-80C7-4F8F-ABC3-34B5E5B325A3}" type="pres">
      <dgm:prSet presAssocID="{6DBB57DF-6490-4E00-9111-56D23B5FF91E}" presName="composite" presStyleCnt="0"/>
      <dgm:spPr/>
    </dgm:pt>
    <dgm:pt modelId="{372B8004-3AFA-4A57-852A-620ED4B0896E}" type="pres">
      <dgm:prSet presAssocID="{6DBB57DF-6490-4E00-9111-56D23B5FF91E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98309A3-72E7-48F4-AE1E-7D12EC13117E}" type="pres">
      <dgm:prSet presAssocID="{6DBB57DF-6490-4E00-9111-56D23B5FF91E}" presName="descendantText" presStyleLbl="alignAcc1" presStyleIdx="1" presStyleCnt="5">
        <dgm:presLayoutVars>
          <dgm:bulletEnabled val="1"/>
        </dgm:presLayoutVars>
      </dgm:prSet>
      <dgm:spPr/>
    </dgm:pt>
    <dgm:pt modelId="{8ED75EA4-8372-470E-9266-7A44F0B4135A}" type="pres">
      <dgm:prSet presAssocID="{14F9625C-5454-40D4-B2F3-B26E8093ECAF}" presName="sp" presStyleCnt="0"/>
      <dgm:spPr/>
    </dgm:pt>
    <dgm:pt modelId="{6BD752FA-635B-4E49-B448-601F47DFD324}" type="pres">
      <dgm:prSet presAssocID="{1ECE0D4A-54C3-4384-9523-602F22FAC64A}" presName="composite" presStyleCnt="0"/>
      <dgm:spPr/>
    </dgm:pt>
    <dgm:pt modelId="{86989D11-A9B9-4894-AD5E-F3355C4EAE0A}" type="pres">
      <dgm:prSet presAssocID="{1ECE0D4A-54C3-4384-9523-602F22FAC64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C56003F-7F21-4959-AF6A-4D6047C4F7A1}" type="pres">
      <dgm:prSet presAssocID="{1ECE0D4A-54C3-4384-9523-602F22FAC64A}" presName="descendantText" presStyleLbl="alignAcc1" presStyleIdx="2" presStyleCnt="5">
        <dgm:presLayoutVars>
          <dgm:bulletEnabled val="1"/>
        </dgm:presLayoutVars>
      </dgm:prSet>
      <dgm:spPr/>
    </dgm:pt>
    <dgm:pt modelId="{C8C9DD67-D5B0-4A65-B0DF-3863117C1D25}" type="pres">
      <dgm:prSet presAssocID="{755FD176-4A5C-4532-B0E8-35C7650B60C5}" presName="sp" presStyleCnt="0"/>
      <dgm:spPr/>
    </dgm:pt>
    <dgm:pt modelId="{8ECF04DC-28DB-45C4-8D79-225C8F718C23}" type="pres">
      <dgm:prSet presAssocID="{439E6158-E208-400A-8F64-5A6C4846E381}" presName="composite" presStyleCnt="0"/>
      <dgm:spPr/>
    </dgm:pt>
    <dgm:pt modelId="{56CBDA7D-269D-42A5-B5E7-2D4F3DD98526}" type="pres">
      <dgm:prSet presAssocID="{439E6158-E208-400A-8F64-5A6C4846E38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9524DBB-148F-44DA-9D5A-F4F2C2780EF4}" type="pres">
      <dgm:prSet presAssocID="{439E6158-E208-400A-8F64-5A6C4846E381}" presName="descendantText" presStyleLbl="alignAcc1" presStyleIdx="3" presStyleCnt="5">
        <dgm:presLayoutVars>
          <dgm:bulletEnabled val="1"/>
        </dgm:presLayoutVars>
      </dgm:prSet>
      <dgm:spPr/>
    </dgm:pt>
    <dgm:pt modelId="{86C073CF-01FF-4E36-8259-6B3964DE3C37}" type="pres">
      <dgm:prSet presAssocID="{EFAE367A-7D00-4AA4-BC6E-80DBE8BACAF8}" presName="sp" presStyleCnt="0"/>
      <dgm:spPr/>
    </dgm:pt>
    <dgm:pt modelId="{5AA59DC2-AD99-4F5F-B2D4-B3BEC4D71E60}" type="pres">
      <dgm:prSet presAssocID="{2EBA54E8-1A27-4F68-B85F-9260C43BF3FD}" presName="composite" presStyleCnt="0"/>
      <dgm:spPr/>
    </dgm:pt>
    <dgm:pt modelId="{38595020-25C4-47A7-9655-035187B70608}" type="pres">
      <dgm:prSet presAssocID="{2EBA54E8-1A27-4F68-B85F-9260C43BF3F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CFC136B-13FD-4D19-B15B-E736DDF4CE5E}" type="pres">
      <dgm:prSet presAssocID="{2EBA54E8-1A27-4F68-B85F-9260C43BF3FD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5518906-2979-4917-A79C-5C2BE25F4391}" srcId="{439E6158-E208-400A-8F64-5A6C4846E381}" destId="{4677A2DB-75B8-4629-A9D5-80186E51F734}" srcOrd="0" destOrd="0" parTransId="{EE82C0E2-69FA-4550-8875-2F3D459F869A}" sibTransId="{E354F26F-5F9D-4AF4-AD2D-8D1A43AB22E1}"/>
    <dgm:cxn modelId="{A2B82422-9977-4DA8-BA26-2061778A4C8F}" srcId="{1ECE0D4A-54C3-4384-9523-602F22FAC64A}" destId="{4F1A7150-6F14-4B95-8B67-F7BE32B14E2F}" srcOrd="0" destOrd="0" parTransId="{21226AC0-11F1-4CE1-9082-E46C3FF3933D}" sibTransId="{B15AC111-2D6C-4EF2-B66A-E1E5FBF8EC5D}"/>
    <dgm:cxn modelId="{DAAA6A25-CCAC-498D-B38B-5C639A3E5D49}" srcId="{4C425E7B-55C2-406F-BAA9-4379584BCF66}" destId="{C7E98475-D87A-4BFB-989C-2EE5BB851694}" srcOrd="0" destOrd="0" parTransId="{C4B4382B-401F-4AB8-9A13-6BBED36A455D}" sibTransId="{0B6F392C-C7DA-45E0-BD6A-42D0F5520AAB}"/>
    <dgm:cxn modelId="{845DB031-A8D6-4A8C-A129-35B6C05F48F7}" type="presOf" srcId="{C7E98475-D87A-4BFB-989C-2EE5BB851694}" destId="{F654BCDF-413C-43A2-BB79-BF351E32991A}" srcOrd="0" destOrd="0" presId="urn:microsoft.com/office/officeart/2005/8/layout/chevron2"/>
    <dgm:cxn modelId="{3000DA33-2920-4264-9CFA-7732B339FC87}" type="presOf" srcId="{4677A2DB-75B8-4629-A9D5-80186E51F734}" destId="{A9524DBB-148F-44DA-9D5A-F4F2C2780EF4}" srcOrd="0" destOrd="0" presId="urn:microsoft.com/office/officeart/2005/8/layout/chevron2"/>
    <dgm:cxn modelId="{3C409139-DAF9-4BA6-AB51-EA4551E734E6}" type="presOf" srcId="{4C425E7B-55C2-406F-BAA9-4379584BCF66}" destId="{42874B1D-32C6-4CC9-9BDF-79A966E344F0}" srcOrd="0" destOrd="0" presId="urn:microsoft.com/office/officeart/2005/8/layout/chevron2"/>
    <dgm:cxn modelId="{CA1ACD3A-2529-468F-9493-C95788C654F4}" type="presOf" srcId="{4F1A7150-6F14-4B95-8B67-F7BE32B14E2F}" destId="{DC56003F-7F21-4959-AF6A-4D6047C4F7A1}" srcOrd="0" destOrd="0" presId="urn:microsoft.com/office/officeart/2005/8/layout/chevron2"/>
    <dgm:cxn modelId="{A600AD40-6B2E-414F-8FB1-E71AA6BF4351}" srcId="{A4D70AE3-48DC-4925-BCB1-F38BB1B743F9}" destId="{6DBB57DF-6490-4E00-9111-56D23B5FF91E}" srcOrd="1" destOrd="0" parTransId="{816E8707-7C2A-475A-BC60-B694258735B5}" sibTransId="{14F9625C-5454-40D4-B2F3-B26E8093ECAF}"/>
    <dgm:cxn modelId="{CD1EFA5D-2547-4525-8A7D-89BF2CFDCA16}" srcId="{A4D70AE3-48DC-4925-BCB1-F38BB1B743F9}" destId="{1ECE0D4A-54C3-4384-9523-602F22FAC64A}" srcOrd="2" destOrd="0" parTransId="{0B65EE1A-89EB-41FF-A1D3-7F550C768E6D}" sibTransId="{755FD176-4A5C-4532-B0E8-35C7650B60C5}"/>
    <dgm:cxn modelId="{E3FEEB44-B1E9-44FE-A6A4-1CAC57398D16}" srcId="{A4D70AE3-48DC-4925-BCB1-F38BB1B743F9}" destId="{4C425E7B-55C2-406F-BAA9-4379584BCF66}" srcOrd="0" destOrd="0" parTransId="{EE32C297-C98D-4DD9-9802-BF1DA76051F4}" sibTransId="{8408F604-5467-4643-8FED-B3945032C6EF}"/>
    <dgm:cxn modelId="{48FF0B65-2CF0-443E-A70D-20333C9E31E2}" type="presOf" srcId="{6DBB57DF-6490-4E00-9111-56D23B5FF91E}" destId="{372B8004-3AFA-4A57-852A-620ED4B0896E}" srcOrd="0" destOrd="0" presId="urn:microsoft.com/office/officeart/2005/8/layout/chevron2"/>
    <dgm:cxn modelId="{30D86F46-8679-4C21-8E6B-2DC09DDC03A5}" srcId="{A4D70AE3-48DC-4925-BCB1-F38BB1B743F9}" destId="{2EBA54E8-1A27-4F68-B85F-9260C43BF3FD}" srcOrd="4" destOrd="0" parTransId="{21276CFE-9372-4E91-A93D-84E94B84DD9C}" sibTransId="{9C645E26-B4B3-4485-B80B-6E7F8DB1695F}"/>
    <dgm:cxn modelId="{322CEC6E-8A52-4E08-B693-C5385C5ED125}" type="presOf" srcId="{2EBA54E8-1A27-4F68-B85F-9260C43BF3FD}" destId="{38595020-25C4-47A7-9655-035187B70608}" srcOrd="0" destOrd="0" presId="urn:microsoft.com/office/officeart/2005/8/layout/chevron2"/>
    <dgm:cxn modelId="{C9B3C986-F154-42F6-829C-8AA8C725A1B7}" type="presOf" srcId="{1ECE0D4A-54C3-4384-9523-602F22FAC64A}" destId="{86989D11-A9B9-4894-AD5E-F3355C4EAE0A}" srcOrd="0" destOrd="0" presId="urn:microsoft.com/office/officeart/2005/8/layout/chevron2"/>
    <dgm:cxn modelId="{831B479C-C09D-4D4B-BCE4-1F78A05B2432}" type="presOf" srcId="{439E6158-E208-400A-8F64-5A6C4846E381}" destId="{56CBDA7D-269D-42A5-B5E7-2D4F3DD98526}" srcOrd="0" destOrd="0" presId="urn:microsoft.com/office/officeart/2005/8/layout/chevron2"/>
    <dgm:cxn modelId="{4C1CE1BA-9783-41F3-A678-8512E3A0DD3E}" type="presOf" srcId="{A4D70AE3-48DC-4925-BCB1-F38BB1B743F9}" destId="{AE4CA62D-1585-43EA-AA00-35FA49987869}" srcOrd="0" destOrd="0" presId="urn:microsoft.com/office/officeart/2005/8/layout/chevron2"/>
    <dgm:cxn modelId="{928E7ABE-7AF0-4DB5-A6AE-487E9A6BC798}" type="presOf" srcId="{D113417D-0F41-4244-9CD5-783EDCCFB049}" destId="{DCFC136B-13FD-4D19-B15B-E736DDF4CE5E}" srcOrd="0" destOrd="0" presId="urn:microsoft.com/office/officeart/2005/8/layout/chevron2"/>
    <dgm:cxn modelId="{7DFC8DDE-4FDD-48C7-96DC-49B37EC0EC63}" srcId="{6DBB57DF-6490-4E00-9111-56D23B5FF91E}" destId="{205C0AC2-1082-4E33-82C0-673EF9F8491A}" srcOrd="0" destOrd="0" parTransId="{A133A299-2D03-4490-B273-29AC8CBD8E35}" sibTransId="{13005B1C-AD47-419B-B04C-855DE6C3AA68}"/>
    <dgm:cxn modelId="{A7B17FED-8FDE-43B3-806F-3956DF1D7FAB}" srcId="{A4D70AE3-48DC-4925-BCB1-F38BB1B743F9}" destId="{439E6158-E208-400A-8F64-5A6C4846E381}" srcOrd="3" destOrd="0" parTransId="{DCF4F450-3235-4E71-8181-C9B252747366}" sibTransId="{EFAE367A-7D00-4AA4-BC6E-80DBE8BACAF8}"/>
    <dgm:cxn modelId="{5C4892F7-C7C1-4A5D-A6AF-D5C9379CC38A}" srcId="{2EBA54E8-1A27-4F68-B85F-9260C43BF3FD}" destId="{D113417D-0F41-4244-9CD5-783EDCCFB049}" srcOrd="0" destOrd="0" parTransId="{D5CBEFC6-1AB0-4976-8EFB-50F75A631212}" sibTransId="{420330F1-8270-466E-BD64-9F140DE651F4}"/>
    <dgm:cxn modelId="{3348B7FC-9F47-4ECC-BE93-A71A41AE8C78}" type="presOf" srcId="{205C0AC2-1082-4E33-82C0-673EF9F8491A}" destId="{798309A3-72E7-48F4-AE1E-7D12EC13117E}" srcOrd="0" destOrd="0" presId="urn:microsoft.com/office/officeart/2005/8/layout/chevron2"/>
    <dgm:cxn modelId="{91E566D0-4D49-4A35-8F84-6B9E5591B092}" type="presParOf" srcId="{AE4CA62D-1585-43EA-AA00-35FA49987869}" destId="{A77C5F28-968D-430E-B78E-2493248CDA72}" srcOrd="0" destOrd="0" presId="urn:microsoft.com/office/officeart/2005/8/layout/chevron2"/>
    <dgm:cxn modelId="{FE9EB19B-1AD4-4D0E-9B8F-8662E4CC36ED}" type="presParOf" srcId="{A77C5F28-968D-430E-B78E-2493248CDA72}" destId="{42874B1D-32C6-4CC9-9BDF-79A966E344F0}" srcOrd="0" destOrd="0" presId="urn:microsoft.com/office/officeart/2005/8/layout/chevron2"/>
    <dgm:cxn modelId="{FFFA3549-DF83-467A-86B5-A91F9D74B465}" type="presParOf" srcId="{A77C5F28-968D-430E-B78E-2493248CDA72}" destId="{F654BCDF-413C-43A2-BB79-BF351E32991A}" srcOrd="1" destOrd="0" presId="urn:microsoft.com/office/officeart/2005/8/layout/chevron2"/>
    <dgm:cxn modelId="{BB3741E6-4BEC-4A55-A67C-0861D645CBF2}" type="presParOf" srcId="{AE4CA62D-1585-43EA-AA00-35FA49987869}" destId="{43627F08-BCDF-4F19-B800-6AC39E7D7B68}" srcOrd="1" destOrd="0" presId="urn:microsoft.com/office/officeart/2005/8/layout/chevron2"/>
    <dgm:cxn modelId="{8421960A-76CB-494C-B241-660E1A80C117}" type="presParOf" srcId="{AE4CA62D-1585-43EA-AA00-35FA49987869}" destId="{25AF3496-80C7-4F8F-ABC3-34B5E5B325A3}" srcOrd="2" destOrd="0" presId="urn:microsoft.com/office/officeart/2005/8/layout/chevron2"/>
    <dgm:cxn modelId="{FC9F3E1C-AD15-4317-B3AE-BFA9B167F042}" type="presParOf" srcId="{25AF3496-80C7-4F8F-ABC3-34B5E5B325A3}" destId="{372B8004-3AFA-4A57-852A-620ED4B0896E}" srcOrd="0" destOrd="0" presId="urn:microsoft.com/office/officeart/2005/8/layout/chevron2"/>
    <dgm:cxn modelId="{E52043ED-7AE4-42F5-8246-83861A7C25DF}" type="presParOf" srcId="{25AF3496-80C7-4F8F-ABC3-34B5E5B325A3}" destId="{798309A3-72E7-48F4-AE1E-7D12EC13117E}" srcOrd="1" destOrd="0" presId="urn:microsoft.com/office/officeart/2005/8/layout/chevron2"/>
    <dgm:cxn modelId="{625B0285-6169-4445-970B-AB69F8D9BF6D}" type="presParOf" srcId="{AE4CA62D-1585-43EA-AA00-35FA49987869}" destId="{8ED75EA4-8372-470E-9266-7A44F0B4135A}" srcOrd="3" destOrd="0" presId="urn:microsoft.com/office/officeart/2005/8/layout/chevron2"/>
    <dgm:cxn modelId="{861284DF-6EF4-45CB-B2F6-B873C3A43CD7}" type="presParOf" srcId="{AE4CA62D-1585-43EA-AA00-35FA49987869}" destId="{6BD752FA-635B-4E49-B448-601F47DFD324}" srcOrd="4" destOrd="0" presId="urn:microsoft.com/office/officeart/2005/8/layout/chevron2"/>
    <dgm:cxn modelId="{A98CCF2E-A568-4CB4-9DE6-DFEE03D630F1}" type="presParOf" srcId="{6BD752FA-635B-4E49-B448-601F47DFD324}" destId="{86989D11-A9B9-4894-AD5E-F3355C4EAE0A}" srcOrd="0" destOrd="0" presId="urn:microsoft.com/office/officeart/2005/8/layout/chevron2"/>
    <dgm:cxn modelId="{D609014B-9ACB-418A-970F-12FD49CCE6E1}" type="presParOf" srcId="{6BD752FA-635B-4E49-B448-601F47DFD324}" destId="{DC56003F-7F21-4959-AF6A-4D6047C4F7A1}" srcOrd="1" destOrd="0" presId="urn:microsoft.com/office/officeart/2005/8/layout/chevron2"/>
    <dgm:cxn modelId="{933A4C86-5FCE-497A-B93C-A312B8F834F8}" type="presParOf" srcId="{AE4CA62D-1585-43EA-AA00-35FA49987869}" destId="{C8C9DD67-D5B0-4A65-B0DF-3863117C1D25}" srcOrd="5" destOrd="0" presId="urn:microsoft.com/office/officeart/2005/8/layout/chevron2"/>
    <dgm:cxn modelId="{CCBA8A39-C70F-47ED-8D53-2684CF4DF095}" type="presParOf" srcId="{AE4CA62D-1585-43EA-AA00-35FA49987869}" destId="{8ECF04DC-28DB-45C4-8D79-225C8F718C23}" srcOrd="6" destOrd="0" presId="urn:microsoft.com/office/officeart/2005/8/layout/chevron2"/>
    <dgm:cxn modelId="{1E366AC9-E2D7-4219-87B1-1528B90D2459}" type="presParOf" srcId="{8ECF04DC-28DB-45C4-8D79-225C8F718C23}" destId="{56CBDA7D-269D-42A5-B5E7-2D4F3DD98526}" srcOrd="0" destOrd="0" presId="urn:microsoft.com/office/officeart/2005/8/layout/chevron2"/>
    <dgm:cxn modelId="{1E942B69-34BD-4C7B-80F4-E7FC56B4083C}" type="presParOf" srcId="{8ECF04DC-28DB-45C4-8D79-225C8F718C23}" destId="{A9524DBB-148F-44DA-9D5A-F4F2C2780EF4}" srcOrd="1" destOrd="0" presId="urn:microsoft.com/office/officeart/2005/8/layout/chevron2"/>
    <dgm:cxn modelId="{90F0EF87-5E68-4CFE-9084-9147CB477061}" type="presParOf" srcId="{AE4CA62D-1585-43EA-AA00-35FA49987869}" destId="{86C073CF-01FF-4E36-8259-6B3964DE3C37}" srcOrd="7" destOrd="0" presId="urn:microsoft.com/office/officeart/2005/8/layout/chevron2"/>
    <dgm:cxn modelId="{A7B7E06C-98AB-4C76-8D58-AF59A85160B9}" type="presParOf" srcId="{AE4CA62D-1585-43EA-AA00-35FA49987869}" destId="{5AA59DC2-AD99-4F5F-B2D4-B3BEC4D71E60}" srcOrd="8" destOrd="0" presId="urn:microsoft.com/office/officeart/2005/8/layout/chevron2"/>
    <dgm:cxn modelId="{6D7C06A9-C2C9-46E3-B388-3CF843CFB09E}" type="presParOf" srcId="{5AA59DC2-AD99-4F5F-B2D4-B3BEC4D71E60}" destId="{38595020-25C4-47A7-9655-035187B70608}" srcOrd="0" destOrd="0" presId="urn:microsoft.com/office/officeart/2005/8/layout/chevron2"/>
    <dgm:cxn modelId="{11AA9BF7-52C6-4779-821C-5179F3338835}" type="presParOf" srcId="{5AA59DC2-AD99-4F5F-B2D4-B3BEC4D71E60}" destId="{DCFC136B-13FD-4D19-B15B-E736DDF4CE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4932C-0E11-4302-8902-22256CC7B7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9CF30-2FCC-4D2D-8A44-2460C573592D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B60A60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sz="2000" b="1" i="0">
              <a:latin typeface="Varela Round" panose="020B0604020202020204" charset="-79"/>
              <a:cs typeface="Varela Round" panose="020B0604020202020204" charset="-79"/>
            </a:rPr>
            <a:t>Phạm vi chương trình:</a:t>
          </a:r>
          <a:endParaRPr lang="en-US" sz="2000" b="1">
            <a:latin typeface="Varela Round" panose="020B0604020202020204" charset="-79"/>
            <a:cs typeface="Varela Round" panose="020B0604020202020204" charset="-79"/>
          </a:endParaRPr>
        </a:p>
      </dgm:t>
    </dgm:pt>
    <dgm:pt modelId="{ADF72363-6CEE-404F-A96A-90ED26B4B209}" type="parTrans" cxnId="{74554D33-C69E-403A-9BE2-EC086B9FEADD}">
      <dgm:prSet/>
      <dgm:spPr/>
      <dgm:t>
        <a:bodyPr/>
        <a:lstStyle/>
        <a:p>
          <a:endParaRPr lang="en-US" sz="3600" b="1">
            <a:latin typeface="Varela Round" panose="020B0604020202020204" charset="-79"/>
            <a:cs typeface="Varela Round" panose="020B0604020202020204" charset="-79"/>
          </a:endParaRPr>
        </a:p>
      </dgm:t>
    </dgm:pt>
    <dgm:pt modelId="{D652379C-DE05-4289-A7BB-FA1912ADC275}" type="sibTrans" cxnId="{74554D33-C69E-403A-9BE2-EC086B9FEADD}">
      <dgm:prSet/>
      <dgm:spPr/>
      <dgm:t>
        <a:bodyPr/>
        <a:lstStyle/>
        <a:p>
          <a:endParaRPr lang="en-US" sz="3600" b="1">
            <a:latin typeface="Varela Round" panose="020B0604020202020204" charset="-79"/>
            <a:cs typeface="Varela Round" panose="020B0604020202020204" charset="-79"/>
          </a:endParaRPr>
        </a:p>
      </dgm:t>
    </dgm:pt>
    <dgm:pt modelId="{9C957A6A-6EC5-4870-8434-1F0FFB1C84C9}" type="pres">
      <dgm:prSet presAssocID="{1094932C-0E11-4302-8902-22256CC7B75A}" presName="linear" presStyleCnt="0">
        <dgm:presLayoutVars>
          <dgm:animLvl val="lvl"/>
          <dgm:resizeHandles val="exact"/>
        </dgm:presLayoutVars>
      </dgm:prSet>
      <dgm:spPr/>
    </dgm:pt>
    <dgm:pt modelId="{EA60C3A9-745A-4182-A146-A16C09B4BF56}" type="pres">
      <dgm:prSet presAssocID="{DA89CF30-2FCC-4D2D-8A44-2460C573592D}" presName="parentText" presStyleLbl="node1" presStyleIdx="0" presStyleCnt="1" custLinFactNeighborX="-8045" custLinFactNeighborY="14410">
        <dgm:presLayoutVars>
          <dgm:chMax val="0"/>
          <dgm:bulletEnabled val="1"/>
        </dgm:presLayoutVars>
      </dgm:prSet>
      <dgm:spPr/>
    </dgm:pt>
  </dgm:ptLst>
  <dgm:cxnLst>
    <dgm:cxn modelId="{002E9A02-8A07-4FAE-B676-451CC4ABFD0A}" type="presOf" srcId="{1094932C-0E11-4302-8902-22256CC7B75A}" destId="{9C957A6A-6EC5-4870-8434-1F0FFB1C84C9}" srcOrd="0" destOrd="0" presId="urn:microsoft.com/office/officeart/2005/8/layout/vList2"/>
    <dgm:cxn modelId="{74554D33-C69E-403A-9BE2-EC086B9FEADD}" srcId="{1094932C-0E11-4302-8902-22256CC7B75A}" destId="{DA89CF30-2FCC-4D2D-8A44-2460C573592D}" srcOrd="0" destOrd="0" parTransId="{ADF72363-6CEE-404F-A96A-90ED26B4B209}" sibTransId="{D652379C-DE05-4289-A7BB-FA1912ADC275}"/>
    <dgm:cxn modelId="{5891707F-0270-45CF-BBDE-99EE2DA69D0A}" type="presOf" srcId="{DA89CF30-2FCC-4D2D-8A44-2460C573592D}" destId="{EA60C3A9-745A-4182-A146-A16C09B4BF56}" srcOrd="0" destOrd="0" presId="urn:microsoft.com/office/officeart/2005/8/layout/vList2"/>
    <dgm:cxn modelId="{CF2B3891-36C7-41D9-9CBE-CAB32C7817E1}" type="presParOf" srcId="{9C957A6A-6EC5-4870-8434-1F0FFB1C84C9}" destId="{EA60C3A9-745A-4182-A146-A16C09B4BF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20249E-305D-4CC1-A48C-AB93B8477537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ACC4C-41B2-4A47-94C2-A4EBBD584BC7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B60A60"/>
        </a:solidFill>
      </dgm:spPr>
      <dgm:t>
        <a:bodyPr/>
        <a:lstStyle/>
        <a:p>
          <a:r>
            <a:rPr lang="en-US" sz="2000" b="1" i="0">
              <a:latin typeface="UVN Van" panose="00000400000000000000" pitchFamily="2" charset="0"/>
            </a:rPr>
            <a:t>Tìm hiểu đề tài</a:t>
          </a:r>
          <a:endParaRPr lang="en-US" sz="2000" b="1">
            <a:latin typeface="UVN Van" panose="00000400000000000000" pitchFamily="2" charset="0"/>
          </a:endParaRPr>
        </a:p>
      </dgm:t>
    </dgm:pt>
    <dgm:pt modelId="{D99BED9C-8141-448B-8289-4C63EF82A3F3}" type="parTrans" cxnId="{DE26717E-D5C2-4CC2-BC37-CA2747C1D37A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14877A8B-9294-4CA0-A9A4-C80D70C8317E}" type="sibTrans" cxnId="{DE26717E-D5C2-4CC2-BC37-CA2747C1D37A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B58492A6-F4CF-4A68-BE9C-66CE46A69ED1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B60A60"/>
        </a:solidFill>
      </dgm:spPr>
      <dgm:t>
        <a:bodyPr/>
        <a:lstStyle/>
        <a:p>
          <a:r>
            <a:rPr lang="en-US" sz="2000" b="1">
              <a:latin typeface="UVN Van" panose="00000400000000000000" pitchFamily="2" charset="0"/>
            </a:rPr>
            <a:t>Thu thập và phân tích yêu cầu</a:t>
          </a:r>
        </a:p>
      </dgm:t>
    </dgm:pt>
    <dgm:pt modelId="{AA4B57E6-0BA1-450B-AA6B-4505A0D7F779}" type="parTrans" cxnId="{57F821EB-FBF8-4EF7-8353-A8D513176D29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7B01BEAD-41C2-480F-B1BE-FAA00175BD8D}" type="sibTrans" cxnId="{57F821EB-FBF8-4EF7-8353-A8D513176D29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0B83E041-77EC-4495-A3A1-B8DC113396D2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B60A60"/>
        </a:solidFill>
      </dgm:spPr>
      <dgm:t>
        <a:bodyPr/>
        <a:lstStyle/>
        <a:p>
          <a:r>
            <a:rPr lang="en-US" sz="2000" b="1">
              <a:latin typeface="UVN Van" panose="00000400000000000000" pitchFamily="2" charset="0"/>
            </a:rPr>
            <a:t>Vẽ sơ đồ và thiết kế hệ thống</a:t>
          </a:r>
        </a:p>
      </dgm:t>
    </dgm:pt>
    <dgm:pt modelId="{071AD1DC-4D4A-4BB4-9CD6-E6B038C34F90}" type="parTrans" cxnId="{A407A5D2-791A-4415-B04B-EA0C17AB7C6A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0EBC6CC4-30D9-456E-AE7B-F1DAC7754283}" type="sibTrans" cxnId="{A407A5D2-791A-4415-B04B-EA0C17AB7C6A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5A1645EE-B40A-4993-8FF1-94D9BF875C40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B60A60"/>
        </a:solidFill>
      </dgm:spPr>
      <dgm:t>
        <a:bodyPr/>
        <a:lstStyle/>
        <a:p>
          <a:r>
            <a:rPr lang="en-US" sz="2000" b="1">
              <a:latin typeface="UVN Van" panose="00000400000000000000" pitchFamily="2" charset="0"/>
            </a:rPr>
            <a:t>Xây dựng các API</a:t>
          </a:r>
        </a:p>
      </dgm:t>
    </dgm:pt>
    <dgm:pt modelId="{5D5F2E16-318A-4D7D-B41A-70B2170910A4}" type="parTrans" cxnId="{A0F9DFA0-EB8B-4EE3-8B1F-1A15967CFA64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518CA342-F0AC-48A6-9E90-888B8C22E738}" type="sibTrans" cxnId="{A0F9DFA0-EB8B-4EE3-8B1F-1A15967CFA64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67D00DDB-E5A0-448C-B37F-268429E80AAD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rgbClr val="B60A60"/>
        </a:solidFill>
      </dgm:spPr>
      <dgm:t>
        <a:bodyPr/>
        <a:lstStyle/>
        <a:p>
          <a:r>
            <a:rPr lang="en-US" sz="2000" b="1">
              <a:latin typeface="UVN Van" panose="00000400000000000000" pitchFamily="2" charset="0"/>
            </a:rPr>
            <a:t>Xây dựng giao diện chương trình</a:t>
          </a:r>
        </a:p>
      </dgm:t>
    </dgm:pt>
    <dgm:pt modelId="{CA25DF87-CFD1-47F9-9B9B-95FCA5253DF7}" type="parTrans" cxnId="{57816477-E47B-4AE8-8B08-25DE658F2FBA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51653D22-6923-425D-92EE-C9B7308410EB}" type="sibTrans" cxnId="{57816477-E47B-4AE8-8B08-25DE658F2FBA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2EAD4B40-10EF-42E9-B670-278460A73B7C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B60A60"/>
        </a:solidFill>
      </dgm:spPr>
      <dgm:t>
        <a:bodyPr/>
        <a:lstStyle/>
        <a:p>
          <a:r>
            <a:rPr lang="en-US" sz="2000" b="1">
              <a:latin typeface="UVN Van" panose="00000400000000000000" pitchFamily="2" charset="0"/>
            </a:rPr>
            <a:t>Kiểm thử hệ thống</a:t>
          </a:r>
        </a:p>
      </dgm:t>
    </dgm:pt>
    <dgm:pt modelId="{C1AF11FE-8F51-4D50-9E9C-5905CAD52D53}" type="parTrans" cxnId="{D505EFE4-A6EE-48A7-A328-2D90F9E5E530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E5454154-B7E4-45B8-9A87-7472E8DB4356}" type="sibTrans" cxnId="{D505EFE4-A6EE-48A7-A328-2D90F9E5E530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584DDD8C-6D0C-46AC-8852-D2873AF49ACC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B60A60"/>
        </a:solidFill>
      </dgm:spPr>
      <dgm:t>
        <a:bodyPr/>
        <a:lstStyle/>
        <a:p>
          <a:r>
            <a:rPr lang="en-US" sz="2000" b="1">
              <a:latin typeface="UVN Van" panose="00000400000000000000" pitchFamily="2" charset="0"/>
            </a:rPr>
            <a:t>Viết báo cáo tiểu luận</a:t>
          </a:r>
        </a:p>
      </dgm:t>
    </dgm:pt>
    <dgm:pt modelId="{8AC53DE8-E541-49B9-B9BA-9892B205971A}" type="parTrans" cxnId="{54F64AE2-79D9-4A4A-BEBD-486003BE110E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1819F5FE-8874-49C9-8D11-B48C2D1BFCAF}" type="sibTrans" cxnId="{54F64AE2-79D9-4A4A-BEBD-486003BE110E}">
      <dgm:prSet/>
      <dgm:spPr/>
      <dgm:t>
        <a:bodyPr/>
        <a:lstStyle/>
        <a:p>
          <a:endParaRPr lang="en-US" sz="2800" b="1">
            <a:latin typeface="UVN Van" panose="00000400000000000000" pitchFamily="2" charset="0"/>
          </a:endParaRPr>
        </a:p>
      </dgm:t>
    </dgm:pt>
    <dgm:pt modelId="{226CDC6F-58B2-4B5D-8A7F-3466244B873C}" type="pres">
      <dgm:prSet presAssocID="{A120249E-305D-4CC1-A48C-AB93B8477537}" presName="Name0" presStyleCnt="0">
        <dgm:presLayoutVars>
          <dgm:chMax val="7"/>
          <dgm:chPref val="7"/>
          <dgm:dir/>
        </dgm:presLayoutVars>
      </dgm:prSet>
      <dgm:spPr/>
    </dgm:pt>
    <dgm:pt modelId="{CAC3AA67-F8F4-44AA-957A-C76214FA9224}" type="pres">
      <dgm:prSet presAssocID="{A120249E-305D-4CC1-A48C-AB93B8477537}" presName="Name1" presStyleCnt="0"/>
      <dgm:spPr/>
    </dgm:pt>
    <dgm:pt modelId="{72962617-B2D5-4590-B3EC-402F74C58815}" type="pres">
      <dgm:prSet presAssocID="{A120249E-305D-4CC1-A48C-AB93B8477537}" presName="cycle" presStyleCnt="0"/>
      <dgm:spPr/>
    </dgm:pt>
    <dgm:pt modelId="{A4FDB37F-FC6A-4F91-AAE2-C179C91C5485}" type="pres">
      <dgm:prSet presAssocID="{A120249E-305D-4CC1-A48C-AB93B8477537}" presName="srcNode" presStyleLbl="node1" presStyleIdx="0" presStyleCnt="7"/>
      <dgm:spPr/>
    </dgm:pt>
    <dgm:pt modelId="{7C4272D5-D394-481D-9EC2-714AAACC36D8}" type="pres">
      <dgm:prSet presAssocID="{A120249E-305D-4CC1-A48C-AB93B8477537}" presName="conn" presStyleLbl="parChTrans1D2" presStyleIdx="0" presStyleCnt="1"/>
      <dgm:spPr/>
    </dgm:pt>
    <dgm:pt modelId="{9E863A98-1076-4AF1-9C56-85B85CE669BD}" type="pres">
      <dgm:prSet presAssocID="{A120249E-305D-4CC1-A48C-AB93B8477537}" presName="extraNode" presStyleLbl="node1" presStyleIdx="0" presStyleCnt="7"/>
      <dgm:spPr/>
    </dgm:pt>
    <dgm:pt modelId="{65C808AB-A811-44BF-B273-AD0F615A8BC1}" type="pres">
      <dgm:prSet presAssocID="{A120249E-305D-4CC1-A48C-AB93B8477537}" presName="dstNode" presStyleLbl="node1" presStyleIdx="0" presStyleCnt="7"/>
      <dgm:spPr/>
    </dgm:pt>
    <dgm:pt modelId="{AD3D4A10-0527-476A-9366-3955E09254C8}" type="pres">
      <dgm:prSet presAssocID="{C55ACC4C-41B2-4A47-94C2-A4EBBD584BC7}" presName="text_1" presStyleLbl="node1" presStyleIdx="0" presStyleCnt="7">
        <dgm:presLayoutVars>
          <dgm:bulletEnabled val="1"/>
        </dgm:presLayoutVars>
      </dgm:prSet>
      <dgm:spPr/>
    </dgm:pt>
    <dgm:pt modelId="{0D007F5C-1924-4E50-A8E8-D85C5A665E28}" type="pres">
      <dgm:prSet presAssocID="{C55ACC4C-41B2-4A47-94C2-A4EBBD584BC7}" presName="accent_1" presStyleCnt="0"/>
      <dgm:spPr/>
    </dgm:pt>
    <dgm:pt modelId="{5977C2A3-FF36-4C4D-BC78-74B3323D9E84}" type="pres">
      <dgm:prSet presAssocID="{C55ACC4C-41B2-4A47-94C2-A4EBBD584BC7}" presName="accentRepeatNode" presStyleLbl="solidFgAcc1" presStyleIdx="0" presStyleCnt="7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DB267CB8-185A-463A-B252-1B066F0ACB92}" type="pres">
      <dgm:prSet presAssocID="{B58492A6-F4CF-4A68-BE9C-66CE46A69ED1}" presName="text_2" presStyleLbl="node1" presStyleIdx="1" presStyleCnt="7">
        <dgm:presLayoutVars>
          <dgm:bulletEnabled val="1"/>
        </dgm:presLayoutVars>
      </dgm:prSet>
      <dgm:spPr/>
    </dgm:pt>
    <dgm:pt modelId="{3339616E-5F99-4EBA-9868-6E5DC6A368D7}" type="pres">
      <dgm:prSet presAssocID="{B58492A6-F4CF-4A68-BE9C-66CE46A69ED1}" presName="accent_2" presStyleCnt="0"/>
      <dgm:spPr/>
    </dgm:pt>
    <dgm:pt modelId="{7E4FE516-5495-4E06-A801-D1040ABB3F3F}" type="pres">
      <dgm:prSet presAssocID="{B58492A6-F4CF-4A68-BE9C-66CE46A69ED1}" presName="accentRepeatNode" presStyleLbl="solidFgAcc1" presStyleIdx="1" presStyleCnt="7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DD230B7C-C191-40CA-9B77-750EE802B78A}" type="pres">
      <dgm:prSet presAssocID="{0B83E041-77EC-4495-A3A1-B8DC113396D2}" presName="text_3" presStyleLbl="node1" presStyleIdx="2" presStyleCnt="7">
        <dgm:presLayoutVars>
          <dgm:bulletEnabled val="1"/>
        </dgm:presLayoutVars>
      </dgm:prSet>
      <dgm:spPr/>
    </dgm:pt>
    <dgm:pt modelId="{31062D1E-E2C9-4CDF-8445-52ED14D36BDA}" type="pres">
      <dgm:prSet presAssocID="{0B83E041-77EC-4495-A3A1-B8DC113396D2}" presName="accent_3" presStyleCnt="0"/>
      <dgm:spPr/>
    </dgm:pt>
    <dgm:pt modelId="{4210672A-CD20-49FB-9027-4AC2563DCC8B}" type="pres">
      <dgm:prSet presAssocID="{0B83E041-77EC-4495-A3A1-B8DC113396D2}" presName="accentRepeatNode" presStyleLbl="solidFgAcc1" presStyleIdx="2" presStyleCnt="7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3D5D3DDF-B9E8-465F-B40A-9397BCDD7BC8}" type="pres">
      <dgm:prSet presAssocID="{5A1645EE-B40A-4993-8FF1-94D9BF875C40}" presName="text_4" presStyleLbl="node1" presStyleIdx="3" presStyleCnt="7">
        <dgm:presLayoutVars>
          <dgm:bulletEnabled val="1"/>
        </dgm:presLayoutVars>
      </dgm:prSet>
      <dgm:spPr/>
    </dgm:pt>
    <dgm:pt modelId="{DF6DE39E-9880-4198-8217-D6FE541D6B35}" type="pres">
      <dgm:prSet presAssocID="{5A1645EE-B40A-4993-8FF1-94D9BF875C40}" presName="accent_4" presStyleCnt="0"/>
      <dgm:spPr/>
    </dgm:pt>
    <dgm:pt modelId="{A5509BB6-0A69-4965-8B4F-0E338A179751}" type="pres">
      <dgm:prSet presAssocID="{5A1645EE-B40A-4993-8FF1-94D9BF875C40}" presName="accentRepeatNode" presStyleLbl="solidFgAcc1" presStyleIdx="3" presStyleCnt="7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EEAC46EE-90E9-4CC3-8441-516CB2BCE6A2}" type="pres">
      <dgm:prSet presAssocID="{67D00DDB-E5A0-448C-B37F-268429E80AAD}" presName="text_5" presStyleLbl="node1" presStyleIdx="4" presStyleCnt="7">
        <dgm:presLayoutVars>
          <dgm:bulletEnabled val="1"/>
        </dgm:presLayoutVars>
      </dgm:prSet>
      <dgm:spPr/>
    </dgm:pt>
    <dgm:pt modelId="{9F00BC4B-4B3C-4954-ABB3-0FEA0CF8642E}" type="pres">
      <dgm:prSet presAssocID="{67D00DDB-E5A0-448C-B37F-268429E80AAD}" presName="accent_5" presStyleCnt="0"/>
      <dgm:spPr/>
    </dgm:pt>
    <dgm:pt modelId="{094F4787-3834-4670-BD68-61468CF60C70}" type="pres">
      <dgm:prSet presAssocID="{67D00DDB-E5A0-448C-B37F-268429E80AAD}" presName="accentRepeatNode" presStyleLbl="solidFgAcc1" presStyleIdx="4" presStyleCnt="7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0DBE21F1-7B23-475D-9EBA-B87D6B409730}" type="pres">
      <dgm:prSet presAssocID="{2EAD4B40-10EF-42E9-B670-278460A73B7C}" presName="text_6" presStyleLbl="node1" presStyleIdx="5" presStyleCnt="7">
        <dgm:presLayoutVars>
          <dgm:bulletEnabled val="1"/>
        </dgm:presLayoutVars>
      </dgm:prSet>
      <dgm:spPr/>
    </dgm:pt>
    <dgm:pt modelId="{5D8E0AA6-B3C4-4DB8-A699-FC532F44BFF3}" type="pres">
      <dgm:prSet presAssocID="{2EAD4B40-10EF-42E9-B670-278460A73B7C}" presName="accent_6" presStyleCnt="0"/>
      <dgm:spPr/>
    </dgm:pt>
    <dgm:pt modelId="{1EA468B8-712E-4F9C-87FD-699F3CCFD12B}" type="pres">
      <dgm:prSet presAssocID="{2EAD4B40-10EF-42E9-B670-278460A73B7C}" presName="accentRepeatNode" presStyleLbl="solidFgAcc1" presStyleIdx="5" presStyleCnt="7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  <dgm:pt modelId="{85F2700C-D449-487B-9CC6-6641410F0CB4}" type="pres">
      <dgm:prSet presAssocID="{584DDD8C-6D0C-46AC-8852-D2873AF49ACC}" presName="text_7" presStyleLbl="node1" presStyleIdx="6" presStyleCnt="7">
        <dgm:presLayoutVars>
          <dgm:bulletEnabled val="1"/>
        </dgm:presLayoutVars>
      </dgm:prSet>
      <dgm:spPr/>
    </dgm:pt>
    <dgm:pt modelId="{AEB7E591-267A-4292-8A1A-AEDE92F03A45}" type="pres">
      <dgm:prSet presAssocID="{584DDD8C-6D0C-46AC-8852-D2873AF49ACC}" presName="accent_7" presStyleCnt="0"/>
      <dgm:spPr/>
    </dgm:pt>
    <dgm:pt modelId="{3A98AE20-E2B0-416F-9FE8-DE9EF389FDFC}" type="pres">
      <dgm:prSet presAssocID="{584DDD8C-6D0C-46AC-8852-D2873AF49ACC}" presName="accentRepeatNode" presStyleLbl="solidFgAcc1" presStyleIdx="6" presStyleCnt="7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/>
          </a:solidFill>
        </a:ln>
      </dgm:spPr>
    </dgm:pt>
  </dgm:ptLst>
  <dgm:cxnLst>
    <dgm:cxn modelId="{06C25209-A155-4CC2-AFA6-A5E6EFD9B678}" type="presOf" srcId="{14877A8B-9294-4CA0-A9A4-C80D70C8317E}" destId="{7C4272D5-D394-481D-9EC2-714AAACC36D8}" srcOrd="0" destOrd="0" presId="urn:microsoft.com/office/officeart/2008/layout/VerticalCurvedList"/>
    <dgm:cxn modelId="{C18C023F-92FC-4CD6-8197-FD99E9417A96}" type="presOf" srcId="{0B83E041-77EC-4495-A3A1-B8DC113396D2}" destId="{DD230B7C-C191-40CA-9B77-750EE802B78A}" srcOrd="0" destOrd="0" presId="urn:microsoft.com/office/officeart/2008/layout/VerticalCurvedList"/>
    <dgm:cxn modelId="{57816477-E47B-4AE8-8B08-25DE658F2FBA}" srcId="{A120249E-305D-4CC1-A48C-AB93B8477537}" destId="{67D00DDB-E5A0-448C-B37F-268429E80AAD}" srcOrd="4" destOrd="0" parTransId="{CA25DF87-CFD1-47F9-9B9B-95FCA5253DF7}" sibTransId="{51653D22-6923-425D-92EE-C9B7308410EB}"/>
    <dgm:cxn modelId="{DE26717E-D5C2-4CC2-BC37-CA2747C1D37A}" srcId="{A120249E-305D-4CC1-A48C-AB93B8477537}" destId="{C55ACC4C-41B2-4A47-94C2-A4EBBD584BC7}" srcOrd="0" destOrd="0" parTransId="{D99BED9C-8141-448B-8289-4C63EF82A3F3}" sibTransId="{14877A8B-9294-4CA0-A9A4-C80D70C8317E}"/>
    <dgm:cxn modelId="{2BCE9F81-A619-4F04-8D62-04EDFB675283}" type="presOf" srcId="{2EAD4B40-10EF-42E9-B670-278460A73B7C}" destId="{0DBE21F1-7B23-475D-9EBA-B87D6B409730}" srcOrd="0" destOrd="0" presId="urn:microsoft.com/office/officeart/2008/layout/VerticalCurvedList"/>
    <dgm:cxn modelId="{744A4796-493D-48AE-9493-8E5997E0270E}" type="presOf" srcId="{5A1645EE-B40A-4993-8FF1-94D9BF875C40}" destId="{3D5D3DDF-B9E8-465F-B40A-9397BCDD7BC8}" srcOrd="0" destOrd="0" presId="urn:microsoft.com/office/officeart/2008/layout/VerticalCurvedList"/>
    <dgm:cxn modelId="{D52E5C99-B7F5-4AAA-A383-79B983A68A51}" type="presOf" srcId="{67D00DDB-E5A0-448C-B37F-268429E80AAD}" destId="{EEAC46EE-90E9-4CC3-8441-516CB2BCE6A2}" srcOrd="0" destOrd="0" presId="urn:microsoft.com/office/officeart/2008/layout/VerticalCurvedList"/>
    <dgm:cxn modelId="{A0F9DFA0-EB8B-4EE3-8B1F-1A15967CFA64}" srcId="{A120249E-305D-4CC1-A48C-AB93B8477537}" destId="{5A1645EE-B40A-4993-8FF1-94D9BF875C40}" srcOrd="3" destOrd="0" parTransId="{5D5F2E16-318A-4D7D-B41A-70B2170910A4}" sibTransId="{518CA342-F0AC-48A6-9E90-888B8C22E738}"/>
    <dgm:cxn modelId="{3C0AC7C9-D5F7-4719-B6F6-F3F31FD95FE9}" type="presOf" srcId="{584DDD8C-6D0C-46AC-8852-D2873AF49ACC}" destId="{85F2700C-D449-487B-9CC6-6641410F0CB4}" srcOrd="0" destOrd="0" presId="urn:microsoft.com/office/officeart/2008/layout/VerticalCurvedList"/>
    <dgm:cxn modelId="{A407A5D2-791A-4415-B04B-EA0C17AB7C6A}" srcId="{A120249E-305D-4CC1-A48C-AB93B8477537}" destId="{0B83E041-77EC-4495-A3A1-B8DC113396D2}" srcOrd="2" destOrd="0" parTransId="{071AD1DC-4D4A-4BB4-9CD6-E6B038C34F90}" sibTransId="{0EBC6CC4-30D9-456E-AE7B-F1DAC7754283}"/>
    <dgm:cxn modelId="{16BC16D7-F28B-496A-AFB4-46A2288FAD3C}" type="presOf" srcId="{C55ACC4C-41B2-4A47-94C2-A4EBBD584BC7}" destId="{AD3D4A10-0527-476A-9366-3955E09254C8}" srcOrd="0" destOrd="0" presId="urn:microsoft.com/office/officeart/2008/layout/VerticalCurvedList"/>
    <dgm:cxn modelId="{54F64AE2-79D9-4A4A-BEBD-486003BE110E}" srcId="{A120249E-305D-4CC1-A48C-AB93B8477537}" destId="{584DDD8C-6D0C-46AC-8852-D2873AF49ACC}" srcOrd="6" destOrd="0" parTransId="{8AC53DE8-E541-49B9-B9BA-9892B205971A}" sibTransId="{1819F5FE-8874-49C9-8D11-B48C2D1BFCAF}"/>
    <dgm:cxn modelId="{D505EFE4-A6EE-48A7-A328-2D90F9E5E530}" srcId="{A120249E-305D-4CC1-A48C-AB93B8477537}" destId="{2EAD4B40-10EF-42E9-B670-278460A73B7C}" srcOrd="5" destOrd="0" parTransId="{C1AF11FE-8F51-4D50-9E9C-5905CAD52D53}" sibTransId="{E5454154-B7E4-45B8-9A87-7472E8DB4356}"/>
    <dgm:cxn modelId="{738020E7-8F25-4C88-B32F-99B5C4093E0F}" type="presOf" srcId="{B58492A6-F4CF-4A68-BE9C-66CE46A69ED1}" destId="{DB267CB8-185A-463A-B252-1B066F0ACB92}" srcOrd="0" destOrd="0" presId="urn:microsoft.com/office/officeart/2008/layout/VerticalCurvedList"/>
    <dgm:cxn modelId="{57F821EB-FBF8-4EF7-8353-A8D513176D29}" srcId="{A120249E-305D-4CC1-A48C-AB93B8477537}" destId="{B58492A6-F4CF-4A68-BE9C-66CE46A69ED1}" srcOrd="1" destOrd="0" parTransId="{AA4B57E6-0BA1-450B-AA6B-4505A0D7F779}" sibTransId="{7B01BEAD-41C2-480F-B1BE-FAA00175BD8D}"/>
    <dgm:cxn modelId="{5F121AF8-6E3F-4233-B556-CB0505816E75}" type="presOf" srcId="{A120249E-305D-4CC1-A48C-AB93B8477537}" destId="{226CDC6F-58B2-4B5D-8A7F-3466244B873C}" srcOrd="0" destOrd="0" presId="urn:microsoft.com/office/officeart/2008/layout/VerticalCurvedList"/>
    <dgm:cxn modelId="{F4226013-467F-4BDE-8C36-9ADE68AC9174}" type="presParOf" srcId="{226CDC6F-58B2-4B5D-8A7F-3466244B873C}" destId="{CAC3AA67-F8F4-44AA-957A-C76214FA9224}" srcOrd="0" destOrd="0" presId="urn:microsoft.com/office/officeart/2008/layout/VerticalCurvedList"/>
    <dgm:cxn modelId="{92EDA271-169E-4541-9473-491530257036}" type="presParOf" srcId="{CAC3AA67-F8F4-44AA-957A-C76214FA9224}" destId="{72962617-B2D5-4590-B3EC-402F74C58815}" srcOrd="0" destOrd="0" presId="urn:microsoft.com/office/officeart/2008/layout/VerticalCurvedList"/>
    <dgm:cxn modelId="{84B43664-DC39-477A-97BD-53472CDE9754}" type="presParOf" srcId="{72962617-B2D5-4590-B3EC-402F74C58815}" destId="{A4FDB37F-FC6A-4F91-AAE2-C179C91C5485}" srcOrd="0" destOrd="0" presId="urn:microsoft.com/office/officeart/2008/layout/VerticalCurvedList"/>
    <dgm:cxn modelId="{3A8DC946-46BA-4E9E-9EAA-4BEC4C22FC1B}" type="presParOf" srcId="{72962617-B2D5-4590-B3EC-402F74C58815}" destId="{7C4272D5-D394-481D-9EC2-714AAACC36D8}" srcOrd="1" destOrd="0" presId="urn:microsoft.com/office/officeart/2008/layout/VerticalCurvedList"/>
    <dgm:cxn modelId="{A642EBD1-8E9B-4D3A-B843-4C832ED26CE5}" type="presParOf" srcId="{72962617-B2D5-4590-B3EC-402F74C58815}" destId="{9E863A98-1076-4AF1-9C56-85B85CE669BD}" srcOrd="2" destOrd="0" presId="urn:microsoft.com/office/officeart/2008/layout/VerticalCurvedList"/>
    <dgm:cxn modelId="{5A458435-1088-42AC-9E92-21F7D2DFC425}" type="presParOf" srcId="{72962617-B2D5-4590-B3EC-402F74C58815}" destId="{65C808AB-A811-44BF-B273-AD0F615A8BC1}" srcOrd="3" destOrd="0" presId="urn:microsoft.com/office/officeart/2008/layout/VerticalCurvedList"/>
    <dgm:cxn modelId="{1D47BB18-823A-4827-A3FB-3F92E591FA7A}" type="presParOf" srcId="{CAC3AA67-F8F4-44AA-957A-C76214FA9224}" destId="{AD3D4A10-0527-476A-9366-3955E09254C8}" srcOrd="1" destOrd="0" presId="urn:microsoft.com/office/officeart/2008/layout/VerticalCurvedList"/>
    <dgm:cxn modelId="{CC4A6474-DD40-437C-B758-C31445FEB291}" type="presParOf" srcId="{CAC3AA67-F8F4-44AA-957A-C76214FA9224}" destId="{0D007F5C-1924-4E50-A8E8-D85C5A665E28}" srcOrd="2" destOrd="0" presId="urn:microsoft.com/office/officeart/2008/layout/VerticalCurvedList"/>
    <dgm:cxn modelId="{F86E8746-BCDC-4F97-9BE4-8EF85BC2E037}" type="presParOf" srcId="{0D007F5C-1924-4E50-A8E8-D85C5A665E28}" destId="{5977C2A3-FF36-4C4D-BC78-74B3323D9E84}" srcOrd="0" destOrd="0" presId="urn:microsoft.com/office/officeart/2008/layout/VerticalCurvedList"/>
    <dgm:cxn modelId="{46447211-A873-4182-ABB0-5C0EFE50A53B}" type="presParOf" srcId="{CAC3AA67-F8F4-44AA-957A-C76214FA9224}" destId="{DB267CB8-185A-463A-B252-1B066F0ACB92}" srcOrd="3" destOrd="0" presId="urn:microsoft.com/office/officeart/2008/layout/VerticalCurvedList"/>
    <dgm:cxn modelId="{DC7EB083-171C-48EA-8880-AD05A30CC8D2}" type="presParOf" srcId="{CAC3AA67-F8F4-44AA-957A-C76214FA9224}" destId="{3339616E-5F99-4EBA-9868-6E5DC6A368D7}" srcOrd="4" destOrd="0" presId="urn:microsoft.com/office/officeart/2008/layout/VerticalCurvedList"/>
    <dgm:cxn modelId="{58F87BB5-587D-4415-8431-DAFD24E5D960}" type="presParOf" srcId="{3339616E-5F99-4EBA-9868-6E5DC6A368D7}" destId="{7E4FE516-5495-4E06-A801-D1040ABB3F3F}" srcOrd="0" destOrd="0" presId="urn:microsoft.com/office/officeart/2008/layout/VerticalCurvedList"/>
    <dgm:cxn modelId="{BC412DD0-C26A-41F7-8124-E74BE59270E7}" type="presParOf" srcId="{CAC3AA67-F8F4-44AA-957A-C76214FA9224}" destId="{DD230B7C-C191-40CA-9B77-750EE802B78A}" srcOrd="5" destOrd="0" presId="urn:microsoft.com/office/officeart/2008/layout/VerticalCurvedList"/>
    <dgm:cxn modelId="{4FDE034C-816B-4CEC-8B7A-1D3177D38DD3}" type="presParOf" srcId="{CAC3AA67-F8F4-44AA-957A-C76214FA9224}" destId="{31062D1E-E2C9-4CDF-8445-52ED14D36BDA}" srcOrd="6" destOrd="0" presId="urn:microsoft.com/office/officeart/2008/layout/VerticalCurvedList"/>
    <dgm:cxn modelId="{D264780A-A5C6-4A84-AEA4-353325D52306}" type="presParOf" srcId="{31062D1E-E2C9-4CDF-8445-52ED14D36BDA}" destId="{4210672A-CD20-49FB-9027-4AC2563DCC8B}" srcOrd="0" destOrd="0" presId="urn:microsoft.com/office/officeart/2008/layout/VerticalCurvedList"/>
    <dgm:cxn modelId="{D4BC3988-3AFD-40B3-A542-A681D5EA1BC7}" type="presParOf" srcId="{CAC3AA67-F8F4-44AA-957A-C76214FA9224}" destId="{3D5D3DDF-B9E8-465F-B40A-9397BCDD7BC8}" srcOrd="7" destOrd="0" presId="urn:microsoft.com/office/officeart/2008/layout/VerticalCurvedList"/>
    <dgm:cxn modelId="{0AFF44BA-40DC-402E-807B-AE5465072A8D}" type="presParOf" srcId="{CAC3AA67-F8F4-44AA-957A-C76214FA9224}" destId="{DF6DE39E-9880-4198-8217-D6FE541D6B35}" srcOrd="8" destOrd="0" presId="urn:microsoft.com/office/officeart/2008/layout/VerticalCurvedList"/>
    <dgm:cxn modelId="{A99F1009-3BDE-4AA6-996E-ED116F5BC3D8}" type="presParOf" srcId="{DF6DE39E-9880-4198-8217-D6FE541D6B35}" destId="{A5509BB6-0A69-4965-8B4F-0E338A179751}" srcOrd="0" destOrd="0" presId="urn:microsoft.com/office/officeart/2008/layout/VerticalCurvedList"/>
    <dgm:cxn modelId="{D9CB9A3F-E5EB-40B2-9018-C4D53A0FFD0E}" type="presParOf" srcId="{CAC3AA67-F8F4-44AA-957A-C76214FA9224}" destId="{EEAC46EE-90E9-4CC3-8441-516CB2BCE6A2}" srcOrd="9" destOrd="0" presId="urn:microsoft.com/office/officeart/2008/layout/VerticalCurvedList"/>
    <dgm:cxn modelId="{9170ADBD-557B-4D64-A1BB-9A98FC15E40B}" type="presParOf" srcId="{CAC3AA67-F8F4-44AA-957A-C76214FA9224}" destId="{9F00BC4B-4B3C-4954-ABB3-0FEA0CF8642E}" srcOrd="10" destOrd="0" presId="urn:microsoft.com/office/officeart/2008/layout/VerticalCurvedList"/>
    <dgm:cxn modelId="{37ABB181-9C84-4F86-A65E-021E91F110B1}" type="presParOf" srcId="{9F00BC4B-4B3C-4954-ABB3-0FEA0CF8642E}" destId="{094F4787-3834-4670-BD68-61468CF60C70}" srcOrd="0" destOrd="0" presId="urn:microsoft.com/office/officeart/2008/layout/VerticalCurvedList"/>
    <dgm:cxn modelId="{8520DC3D-F3DB-4270-BC74-DF61B1046B84}" type="presParOf" srcId="{CAC3AA67-F8F4-44AA-957A-C76214FA9224}" destId="{0DBE21F1-7B23-475D-9EBA-B87D6B409730}" srcOrd="11" destOrd="0" presId="urn:microsoft.com/office/officeart/2008/layout/VerticalCurvedList"/>
    <dgm:cxn modelId="{A1DB84DB-0762-46F5-AC48-F37D5BF90505}" type="presParOf" srcId="{CAC3AA67-F8F4-44AA-957A-C76214FA9224}" destId="{5D8E0AA6-B3C4-4DB8-A699-FC532F44BFF3}" srcOrd="12" destOrd="0" presId="urn:microsoft.com/office/officeart/2008/layout/VerticalCurvedList"/>
    <dgm:cxn modelId="{3B25CE8F-5B46-44B4-86D8-82740867CBEB}" type="presParOf" srcId="{5D8E0AA6-B3C4-4DB8-A699-FC532F44BFF3}" destId="{1EA468B8-712E-4F9C-87FD-699F3CCFD12B}" srcOrd="0" destOrd="0" presId="urn:microsoft.com/office/officeart/2008/layout/VerticalCurvedList"/>
    <dgm:cxn modelId="{C262E7D6-4D45-4AD2-88B7-B02C84C56088}" type="presParOf" srcId="{CAC3AA67-F8F4-44AA-957A-C76214FA9224}" destId="{85F2700C-D449-487B-9CC6-6641410F0CB4}" srcOrd="13" destOrd="0" presId="urn:microsoft.com/office/officeart/2008/layout/VerticalCurvedList"/>
    <dgm:cxn modelId="{ACCAB58F-3014-4474-B80E-2B4FBCFA774B}" type="presParOf" srcId="{CAC3AA67-F8F4-44AA-957A-C76214FA9224}" destId="{AEB7E591-267A-4292-8A1A-AEDE92F03A45}" srcOrd="14" destOrd="0" presId="urn:microsoft.com/office/officeart/2008/layout/VerticalCurvedList"/>
    <dgm:cxn modelId="{53DBE3FB-45BB-42FB-BAA5-A54478CA747F}" type="presParOf" srcId="{AEB7E591-267A-4292-8A1A-AEDE92F03A45}" destId="{3A98AE20-E2B0-416F-9FE8-DE9EF389FD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74B1D-32C6-4CC9-9BDF-79A966E344F0}">
      <dsp:nvSpPr>
        <dsp:cNvPr id="0" name=""/>
        <dsp:cNvSpPr/>
      </dsp:nvSpPr>
      <dsp:spPr>
        <a:xfrm rot="5400000">
          <a:off x="-112626" y="114317"/>
          <a:ext cx="750841" cy="525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UVN Van" panose="00000400000000000000" pitchFamily="2" charset="0"/>
              <a:cs typeface="Varela Round" panose="020B0604020202020204" charset="-79"/>
            </a:rPr>
            <a:t>1</a:t>
          </a:r>
          <a:endParaRPr lang="en-US" sz="12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1" y="264484"/>
        <a:ext cx="525588" cy="225253"/>
      </dsp:txXfrm>
    </dsp:sp>
    <dsp:sp modelId="{F654BCDF-413C-43A2-BB79-BF351E32991A}">
      <dsp:nvSpPr>
        <dsp:cNvPr id="0" name=""/>
        <dsp:cNvSpPr/>
      </dsp:nvSpPr>
      <dsp:spPr>
        <a:xfrm rot="5400000">
          <a:off x="2515997" y="-1988717"/>
          <a:ext cx="488046" cy="4468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b="1" i="0" kern="1200">
              <a:latin typeface="UVN Van" panose="00000400000000000000" pitchFamily="2" charset="0"/>
              <a:cs typeface="Varela Round" panose="020B0604020202020204" charset="-79"/>
            </a:rPr>
            <a:t>Đưa ra vấn đề</a:t>
          </a:r>
          <a:endParaRPr lang="en-US" sz="24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525588" y="25516"/>
        <a:ext cx="4445040" cy="440398"/>
      </dsp:txXfrm>
    </dsp:sp>
    <dsp:sp modelId="{372B8004-3AFA-4A57-852A-620ED4B0896E}">
      <dsp:nvSpPr>
        <dsp:cNvPr id="0" name=""/>
        <dsp:cNvSpPr/>
      </dsp:nvSpPr>
      <dsp:spPr>
        <a:xfrm rot="5400000">
          <a:off x="-112626" y="741962"/>
          <a:ext cx="750841" cy="525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UVN Van" panose="00000400000000000000" pitchFamily="2" charset="0"/>
              <a:cs typeface="Varela Round" panose="020B0604020202020204" charset="-79"/>
            </a:rPr>
            <a:t>2</a:t>
          </a:r>
          <a:endParaRPr lang="en-US" sz="12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1" y="892129"/>
        <a:ext cx="525588" cy="225253"/>
      </dsp:txXfrm>
    </dsp:sp>
    <dsp:sp modelId="{798309A3-72E7-48F4-AE1E-7D12EC13117E}">
      <dsp:nvSpPr>
        <dsp:cNvPr id="0" name=""/>
        <dsp:cNvSpPr/>
      </dsp:nvSpPr>
      <dsp:spPr>
        <a:xfrm rot="5400000">
          <a:off x="2515997" y="-1361072"/>
          <a:ext cx="488046" cy="4468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b="1" i="0" kern="1200">
              <a:latin typeface="UVN Van" panose="00000400000000000000" pitchFamily="2" charset="0"/>
              <a:cs typeface="Varela Round" panose="020B0604020202020204" charset="-79"/>
            </a:rPr>
            <a:t>Mục đích của đề tài</a:t>
          </a:r>
          <a:endParaRPr lang="en-US" sz="24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525588" y="653161"/>
        <a:ext cx="4445040" cy="440398"/>
      </dsp:txXfrm>
    </dsp:sp>
    <dsp:sp modelId="{86989D11-A9B9-4894-AD5E-F3355C4EAE0A}">
      <dsp:nvSpPr>
        <dsp:cNvPr id="0" name=""/>
        <dsp:cNvSpPr/>
      </dsp:nvSpPr>
      <dsp:spPr>
        <a:xfrm rot="5400000">
          <a:off x="-112626" y="1369608"/>
          <a:ext cx="750841" cy="525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UVN Van" panose="00000400000000000000" pitchFamily="2" charset="0"/>
              <a:cs typeface="Varela Round" panose="020B0604020202020204" charset="-79"/>
            </a:rPr>
            <a:t>3</a:t>
          </a:r>
          <a:endParaRPr lang="en-US" sz="12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1" y="1519775"/>
        <a:ext cx="525588" cy="225253"/>
      </dsp:txXfrm>
    </dsp:sp>
    <dsp:sp modelId="{DC56003F-7F21-4959-AF6A-4D6047C4F7A1}">
      <dsp:nvSpPr>
        <dsp:cNvPr id="0" name=""/>
        <dsp:cNvSpPr/>
      </dsp:nvSpPr>
      <dsp:spPr>
        <a:xfrm rot="5400000">
          <a:off x="2515997" y="-733426"/>
          <a:ext cx="488046" cy="4468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b="1" i="0" kern="1200">
              <a:latin typeface="UVN Van" panose="00000400000000000000" pitchFamily="2" charset="0"/>
              <a:cs typeface="Varela Round" panose="020B0604020202020204" charset="-79"/>
            </a:rPr>
            <a:t>Tổng quan chương trình</a:t>
          </a:r>
          <a:endParaRPr lang="en-US" sz="24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525588" y="1280807"/>
        <a:ext cx="4445040" cy="440398"/>
      </dsp:txXfrm>
    </dsp:sp>
    <dsp:sp modelId="{56CBDA7D-269D-42A5-B5E7-2D4F3DD98526}">
      <dsp:nvSpPr>
        <dsp:cNvPr id="0" name=""/>
        <dsp:cNvSpPr/>
      </dsp:nvSpPr>
      <dsp:spPr>
        <a:xfrm rot="5400000">
          <a:off x="-112626" y="1997253"/>
          <a:ext cx="750841" cy="525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UVN Van" panose="00000400000000000000" pitchFamily="2" charset="0"/>
              <a:cs typeface="Varela Round" panose="020B0604020202020204" charset="-79"/>
            </a:rPr>
            <a:t>4</a:t>
          </a:r>
          <a:endParaRPr lang="en-US" sz="12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1" y="2147420"/>
        <a:ext cx="525588" cy="225253"/>
      </dsp:txXfrm>
    </dsp:sp>
    <dsp:sp modelId="{A9524DBB-148F-44DA-9D5A-F4F2C2780EF4}">
      <dsp:nvSpPr>
        <dsp:cNvPr id="0" name=""/>
        <dsp:cNvSpPr/>
      </dsp:nvSpPr>
      <dsp:spPr>
        <a:xfrm rot="5400000">
          <a:off x="2515997" y="-105781"/>
          <a:ext cx="488046" cy="4468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b="1" i="0" kern="1200">
              <a:latin typeface="UVN Van" panose="00000400000000000000" pitchFamily="2" charset="0"/>
              <a:cs typeface="Varela Round" panose="020B0604020202020204" charset="-79"/>
            </a:rPr>
            <a:t>Quy trình xây dựng và Demo</a:t>
          </a:r>
          <a:endParaRPr lang="en-US" sz="24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525588" y="1908452"/>
        <a:ext cx="4445040" cy="440398"/>
      </dsp:txXfrm>
    </dsp:sp>
    <dsp:sp modelId="{38595020-25C4-47A7-9655-035187B70608}">
      <dsp:nvSpPr>
        <dsp:cNvPr id="0" name=""/>
        <dsp:cNvSpPr/>
      </dsp:nvSpPr>
      <dsp:spPr>
        <a:xfrm rot="5400000">
          <a:off x="-112626" y="2624898"/>
          <a:ext cx="750841" cy="525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UVN Van" panose="00000400000000000000" pitchFamily="2" charset="0"/>
              <a:cs typeface="Varela Round" panose="020B0604020202020204" charset="-79"/>
            </a:rPr>
            <a:t>5</a:t>
          </a:r>
          <a:endParaRPr lang="en-US" sz="12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1" y="2775065"/>
        <a:ext cx="525588" cy="225253"/>
      </dsp:txXfrm>
    </dsp:sp>
    <dsp:sp modelId="{DCFC136B-13FD-4D19-B15B-E736DDF4CE5E}">
      <dsp:nvSpPr>
        <dsp:cNvPr id="0" name=""/>
        <dsp:cNvSpPr/>
      </dsp:nvSpPr>
      <dsp:spPr>
        <a:xfrm rot="5400000">
          <a:off x="2515997" y="521864"/>
          <a:ext cx="488046" cy="4468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b="1" i="0" kern="1200">
              <a:latin typeface="UVN Van" panose="00000400000000000000" pitchFamily="2" charset="0"/>
              <a:cs typeface="Varela Round" panose="020B0604020202020204" charset="-79"/>
            </a:rPr>
            <a:t>Kết luận và hướng phát triển</a:t>
          </a:r>
          <a:endParaRPr lang="en-US" sz="2400" kern="1200">
            <a:latin typeface="UVN Van" panose="00000400000000000000" pitchFamily="2" charset="0"/>
            <a:cs typeface="Varela Round" panose="020B0604020202020204" charset="-79"/>
          </a:endParaRPr>
        </a:p>
      </dsp:txBody>
      <dsp:txXfrm rot="-5400000">
        <a:off x="525588" y="2536097"/>
        <a:ext cx="4445040" cy="44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0C3A9-745A-4182-A146-A16C09B4BF56}">
      <dsp:nvSpPr>
        <dsp:cNvPr id="0" name=""/>
        <dsp:cNvSpPr/>
      </dsp:nvSpPr>
      <dsp:spPr>
        <a:xfrm>
          <a:off x="0" y="4768"/>
          <a:ext cx="2908337" cy="505440"/>
        </a:xfrm>
        <a:prstGeom prst="roundRect">
          <a:avLst/>
        </a:prstGeom>
        <a:solidFill>
          <a:srgbClr val="B60A60"/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latin typeface="Varela Round" panose="020B0604020202020204" charset="-79"/>
              <a:cs typeface="Varela Round" panose="020B0604020202020204" charset="-79"/>
            </a:rPr>
            <a:t>Phạm vi chương trình:</a:t>
          </a:r>
          <a:endParaRPr lang="en-US" sz="2000" b="1" kern="1200">
            <a:latin typeface="Varela Round" panose="020B0604020202020204" charset="-79"/>
            <a:cs typeface="Varela Round" panose="020B0604020202020204" charset="-79"/>
          </a:endParaRPr>
        </a:p>
      </dsp:txBody>
      <dsp:txXfrm>
        <a:off x="24674" y="29442"/>
        <a:ext cx="2858989" cy="456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272D5-D394-481D-9EC2-714AAACC36D8}">
      <dsp:nvSpPr>
        <dsp:cNvPr id="0" name=""/>
        <dsp:cNvSpPr/>
      </dsp:nvSpPr>
      <dsp:spPr>
        <a:xfrm>
          <a:off x="-4661450" y="-714775"/>
          <a:ext cx="5553825" cy="5553825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D4A10-0527-476A-9366-3955E09254C8}">
      <dsp:nvSpPr>
        <dsp:cNvPr id="0" name=""/>
        <dsp:cNvSpPr/>
      </dsp:nvSpPr>
      <dsp:spPr>
        <a:xfrm>
          <a:off x="289317" y="187489"/>
          <a:ext cx="4863726" cy="374814"/>
        </a:xfrm>
        <a:prstGeom prst="rect">
          <a:avLst/>
        </a:prstGeom>
        <a:solidFill>
          <a:srgbClr val="B60A60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975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latin typeface="UVN Van" panose="00000400000000000000" pitchFamily="2" charset="0"/>
            </a:rPr>
            <a:t>Tìm hiểu đề tài</a:t>
          </a:r>
          <a:endParaRPr lang="en-US" sz="2000" b="1" kern="1200">
            <a:latin typeface="UVN Van" panose="00000400000000000000" pitchFamily="2" charset="0"/>
          </a:endParaRPr>
        </a:p>
      </dsp:txBody>
      <dsp:txXfrm>
        <a:off x="289317" y="187489"/>
        <a:ext cx="4863726" cy="374814"/>
      </dsp:txXfrm>
    </dsp:sp>
    <dsp:sp modelId="{5977C2A3-FF36-4C4D-BC78-74B3323D9E84}">
      <dsp:nvSpPr>
        <dsp:cNvPr id="0" name=""/>
        <dsp:cNvSpPr/>
      </dsp:nvSpPr>
      <dsp:spPr>
        <a:xfrm>
          <a:off x="55059" y="140637"/>
          <a:ext cx="468517" cy="46851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DB267CB8-185A-463A-B252-1B066F0ACB92}">
      <dsp:nvSpPr>
        <dsp:cNvPr id="0" name=""/>
        <dsp:cNvSpPr/>
      </dsp:nvSpPr>
      <dsp:spPr>
        <a:xfrm>
          <a:off x="628745" y="750040"/>
          <a:ext cx="4524298" cy="374814"/>
        </a:xfrm>
        <a:prstGeom prst="rect">
          <a:avLst/>
        </a:prstGeom>
        <a:solidFill>
          <a:srgbClr val="B60A60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975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UVN Van" panose="00000400000000000000" pitchFamily="2" charset="0"/>
            </a:rPr>
            <a:t>Thu thập và phân tích yêu cầu</a:t>
          </a:r>
        </a:p>
      </dsp:txBody>
      <dsp:txXfrm>
        <a:off x="628745" y="750040"/>
        <a:ext cx="4524298" cy="374814"/>
      </dsp:txXfrm>
    </dsp:sp>
    <dsp:sp modelId="{7E4FE516-5495-4E06-A801-D1040ABB3F3F}">
      <dsp:nvSpPr>
        <dsp:cNvPr id="0" name=""/>
        <dsp:cNvSpPr/>
      </dsp:nvSpPr>
      <dsp:spPr>
        <a:xfrm>
          <a:off x="394486" y="703188"/>
          <a:ext cx="468517" cy="46851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DD230B7C-C191-40CA-9B77-750EE802B78A}">
      <dsp:nvSpPr>
        <dsp:cNvPr id="0" name=""/>
        <dsp:cNvSpPr/>
      </dsp:nvSpPr>
      <dsp:spPr>
        <a:xfrm>
          <a:off x="814750" y="1312179"/>
          <a:ext cx="4338293" cy="374814"/>
        </a:xfrm>
        <a:prstGeom prst="rect">
          <a:avLst/>
        </a:prstGeom>
        <a:solidFill>
          <a:srgbClr val="B60A60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975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UVN Van" panose="00000400000000000000" pitchFamily="2" charset="0"/>
            </a:rPr>
            <a:t>Vẽ sơ đồ và thiết kế hệ thống</a:t>
          </a:r>
        </a:p>
      </dsp:txBody>
      <dsp:txXfrm>
        <a:off x="814750" y="1312179"/>
        <a:ext cx="4338293" cy="374814"/>
      </dsp:txXfrm>
    </dsp:sp>
    <dsp:sp modelId="{4210672A-CD20-49FB-9027-4AC2563DCC8B}">
      <dsp:nvSpPr>
        <dsp:cNvPr id="0" name=""/>
        <dsp:cNvSpPr/>
      </dsp:nvSpPr>
      <dsp:spPr>
        <a:xfrm>
          <a:off x="580491" y="1265327"/>
          <a:ext cx="468517" cy="46851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3D5D3DDF-B9E8-465F-B40A-9397BCDD7BC8}">
      <dsp:nvSpPr>
        <dsp:cNvPr id="0" name=""/>
        <dsp:cNvSpPr/>
      </dsp:nvSpPr>
      <dsp:spPr>
        <a:xfrm>
          <a:off x="874140" y="1874730"/>
          <a:ext cx="4278903" cy="374814"/>
        </a:xfrm>
        <a:prstGeom prst="rect">
          <a:avLst/>
        </a:prstGeom>
        <a:solidFill>
          <a:srgbClr val="B60A60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975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UVN Van" panose="00000400000000000000" pitchFamily="2" charset="0"/>
            </a:rPr>
            <a:t>Xây dựng các API</a:t>
          </a:r>
        </a:p>
      </dsp:txBody>
      <dsp:txXfrm>
        <a:off x="874140" y="1874730"/>
        <a:ext cx="4278903" cy="374814"/>
      </dsp:txXfrm>
    </dsp:sp>
    <dsp:sp modelId="{A5509BB6-0A69-4965-8B4F-0E338A179751}">
      <dsp:nvSpPr>
        <dsp:cNvPr id="0" name=""/>
        <dsp:cNvSpPr/>
      </dsp:nvSpPr>
      <dsp:spPr>
        <a:xfrm>
          <a:off x="639881" y="1827878"/>
          <a:ext cx="468517" cy="46851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EEAC46EE-90E9-4CC3-8441-516CB2BCE6A2}">
      <dsp:nvSpPr>
        <dsp:cNvPr id="0" name=""/>
        <dsp:cNvSpPr/>
      </dsp:nvSpPr>
      <dsp:spPr>
        <a:xfrm>
          <a:off x="814750" y="2437281"/>
          <a:ext cx="4338293" cy="374814"/>
        </a:xfrm>
        <a:prstGeom prst="rect">
          <a:avLst/>
        </a:prstGeom>
        <a:solidFill>
          <a:srgbClr val="B60A60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975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UVN Van" panose="00000400000000000000" pitchFamily="2" charset="0"/>
            </a:rPr>
            <a:t>Xây dựng giao diện chương trình</a:t>
          </a:r>
        </a:p>
      </dsp:txBody>
      <dsp:txXfrm>
        <a:off x="814750" y="2437281"/>
        <a:ext cx="4338293" cy="374814"/>
      </dsp:txXfrm>
    </dsp:sp>
    <dsp:sp modelId="{094F4787-3834-4670-BD68-61468CF60C70}">
      <dsp:nvSpPr>
        <dsp:cNvPr id="0" name=""/>
        <dsp:cNvSpPr/>
      </dsp:nvSpPr>
      <dsp:spPr>
        <a:xfrm>
          <a:off x="580491" y="2390429"/>
          <a:ext cx="468517" cy="46851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0DBE21F1-7B23-475D-9EBA-B87D6B409730}">
      <dsp:nvSpPr>
        <dsp:cNvPr id="0" name=""/>
        <dsp:cNvSpPr/>
      </dsp:nvSpPr>
      <dsp:spPr>
        <a:xfrm>
          <a:off x="628745" y="2999420"/>
          <a:ext cx="4524298" cy="374814"/>
        </a:xfrm>
        <a:prstGeom prst="rect">
          <a:avLst/>
        </a:prstGeom>
        <a:solidFill>
          <a:srgbClr val="B60A60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975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UVN Van" panose="00000400000000000000" pitchFamily="2" charset="0"/>
            </a:rPr>
            <a:t>Kiểm thử hệ thống</a:t>
          </a:r>
        </a:p>
      </dsp:txBody>
      <dsp:txXfrm>
        <a:off x="628745" y="2999420"/>
        <a:ext cx="4524298" cy="374814"/>
      </dsp:txXfrm>
    </dsp:sp>
    <dsp:sp modelId="{1EA468B8-712E-4F9C-87FD-699F3CCFD12B}">
      <dsp:nvSpPr>
        <dsp:cNvPr id="0" name=""/>
        <dsp:cNvSpPr/>
      </dsp:nvSpPr>
      <dsp:spPr>
        <a:xfrm>
          <a:off x="394486" y="2952568"/>
          <a:ext cx="468517" cy="46851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85F2700C-D449-487B-9CC6-6641410F0CB4}">
      <dsp:nvSpPr>
        <dsp:cNvPr id="0" name=""/>
        <dsp:cNvSpPr/>
      </dsp:nvSpPr>
      <dsp:spPr>
        <a:xfrm>
          <a:off x="289317" y="3561971"/>
          <a:ext cx="4863726" cy="374814"/>
        </a:xfrm>
        <a:prstGeom prst="rect">
          <a:avLst/>
        </a:prstGeom>
        <a:solidFill>
          <a:srgbClr val="B60A60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9750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UVN Van" panose="00000400000000000000" pitchFamily="2" charset="0"/>
            </a:rPr>
            <a:t>Viết báo cáo tiểu luận</a:t>
          </a:r>
        </a:p>
      </dsp:txBody>
      <dsp:txXfrm>
        <a:off x="289317" y="3561971"/>
        <a:ext cx="4863726" cy="374814"/>
      </dsp:txXfrm>
    </dsp:sp>
    <dsp:sp modelId="{3A98AE20-E2B0-416F-9FE8-DE9EF389FDFC}">
      <dsp:nvSpPr>
        <dsp:cNvPr id="0" name=""/>
        <dsp:cNvSpPr/>
      </dsp:nvSpPr>
      <dsp:spPr>
        <a:xfrm>
          <a:off x="55059" y="3515119"/>
          <a:ext cx="468517" cy="46851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3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29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3d26f0f7c_1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3d26f0f7c_1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745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-49085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Trường Đại học Kỹ Thuật – Công Nghệ Cần Thơ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539101" y="1404073"/>
            <a:ext cx="8065798" cy="1236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00ACC3"/>
                </a:solidFill>
                <a:latin typeface="UTM Magnesium" panose="02040603050506020204" pitchFamily="18" charset="0"/>
              </a:rPr>
              <a:t>TIỂU LUẬN TỐT NGHIỆP</a:t>
            </a:r>
            <a:endParaRPr sz="4400" b="1">
              <a:solidFill>
                <a:srgbClr val="00ACC3"/>
              </a:solidFill>
              <a:latin typeface="UTM Magnesium" panose="02040603050506020204" pitchFamily="18" charset="0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3510500" y="442119"/>
            <a:ext cx="2939537" cy="357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--------------oOo --------------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Khoa Công nghệ thông tin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" name="Picture 6" descr="CTUT_logo">
            <a:extLst>
              <a:ext uri="{FF2B5EF4-FFF2-40B4-BE49-F238E27FC236}">
                <a16:creationId xmlns:a16="http://schemas.microsoft.com/office/drawing/2014/main" id="{DB852F88-D124-4717-A11D-D374187632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43" y="115832"/>
            <a:ext cx="1236736" cy="1236736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006408-795A-4B00-B939-352BF46292E3}"/>
              </a:ext>
            </a:extLst>
          </p:cNvPr>
          <p:cNvSpPr/>
          <p:nvPr/>
        </p:nvSpPr>
        <p:spPr>
          <a:xfrm>
            <a:off x="1322967" y="2447723"/>
            <a:ext cx="6381878" cy="109542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40603-24D5-411A-B59B-3E350A3DC14E}"/>
              </a:ext>
            </a:extLst>
          </p:cNvPr>
          <p:cNvSpPr txBox="1"/>
          <p:nvPr/>
        </p:nvSpPr>
        <p:spPr>
          <a:xfrm>
            <a:off x="1439155" y="2499228"/>
            <a:ext cx="61292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B60A60"/>
                </a:solidFill>
                <a:latin typeface="UTM American Sans" panose="02040603050506020204" pitchFamily="18" charset="0"/>
              </a:rPr>
              <a:t>Xây dựng hệ thống quản lý giao vận</a:t>
            </a:r>
          </a:p>
          <a:p>
            <a:pPr algn="ctr"/>
            <a:r>
              <a:rPr lang="en-US" sz="2800">
                <a:solidFill>
                  <a:srgbClr val="B60A60"/>
                </a:solidFill>
                <a:latin typeface="UTM American Sans" panose="02040603050506020204" pitchFamily="18" charset="0"/>
              </a:rPr>
              <a:t>cho công ty vận chuyển hàng hoá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4E467-34E2-41EC-9F72-4FE50AA33C29}"/>
              </a:ext>
            </a:extLst>
          </p:cNvPr>
          <p:cNvSpPr txBox="1"/>
          <p:nvPr/>
        </p:nvSpPr>
        <p:spPr>
          <a:xfrm>
            <a:off x="2123488" y="3784058"/>
            <a:ext cx="53668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Varela Round" panose="020B0604020202020204" charset="-79"/>
                <a:ea typeface="Verdana" panose="020B0604030504040204" pitchFamily="34" charset="0"/>
                <a:cs typeface="Varela Round" panose="020B0604020202020204" charset="-79"/>
              </a:rPr>
              <a:t>Chuyên nghành: 		Kỹ thuật phần mềm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Varela Round" panose="020B0604020202020204" charset="-79"/>
              <a:ea typeface="Verdana" panose="020B0604030504040204" pitchFamily="34" charset="0"/>
              <a:cs typeface="Varela Round" panose="020B0604020202020204" charset="-79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Varela Round" panose="020B0604020202020204" charset="-79"/>
                <a:ea typeface="Verdana" panose="020B0604030504040204" pitchFamily="34" charset="0"/>
                <a:cs typeface="Varela Round" panose="020B0604020202020204" charset="-79"/>
              </a:rPr>
              <a:t>Sinh viên thực hiện:	 	Hà Việt Tùng – 1700188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Varela Round" panose="020B0604020202020204" charset="-79"/>
              <a:ea typeface="Verdana" panose="020B0604030504040204" pitchFamily="34" charset="0"/>
              <a:cs typeface="Varela Round" panose="020B0604020202020204" charset="-79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Varela Round" panose="020B0604020202020204" charset="-79"/>
                <a:ea typeface="Verdana" panose="020B0604030504040204" pitchFamily="34" charset="0"/>
                <a:cs typeface="Varela Round" panose="020B0604020202020204" charset="-79"/>
              </a:rPr>
              <a:t>Giảng viên hướng dẫn: 	Đặng Trung Tín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2BDC8-4E57-434A-A098-6B7A3C350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34B89-9540-4C07-848D-9858734010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2919" y="178904"/>
            <a:ext cx="7458161" cy="4142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AD554-57E7-472B-8305-D2828101A241}"/>
              </a:ext>
            </a:extLst>
          </p:cNvPr>
          <p:cNvSpPr txBox="1"/>
          <p:nvPr/>
        </p:nvSpPr>
        <p:spPr>
          <a:xfrm>
            <a:off x="3018528" y="4474626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>
                <a:solidFill>
                  <a:srgbClr val="B60A60"/>
                </a:solidFill>
                <a:latin typeface="Varela Round" panose="020B0604020202020204" charset="-79"/>
                <a:cs typeface="Varela Round" panose="020B0604020202020204" charset="-79"/>
              </a:rPr>
              <a:t>Sơ đồ luồng dữ liệu Tạo đơn hàng</a:t>
            </a:r>
          </a:p>
        </p:txBody>
      </p:sp>
    </p:spTree>
    <p:extLst>
      <p:ext uri="{BB962C8B-B14F-4D97-AF65-F5344CB8AC3E}">
        <p14:creationId xmlns:p14="http://schemas.microsoft.com/office/powerpoint/2010/main" val="369037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578973-E435-47BC-9267-CBC0D18BF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211019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479B6E-CBA3-4413-A635-E3BAB114B831}"/>
              </a:ext>
            </a:extLst>
          </p:cNvPr>
          <p:cNvSpPr txBox="1"/>
          <p:nvPr/>
        </p:nvSpPr>
        <p:spPr>
          <a:xfrm>
            <a:off x="3105509" y="1463753"/>
            <a:ext cx="469712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>
                <a:solidFill>
                  <a:schemeClr val="tx2">
                    <a:lumMod val="25000"/>
                  </a:schemeClr>
                </a:solidFill>
                <a:latin typeface="VNI-Thufap3" panose="02020000000000000000" pitchFamily="18" charset="0"/>
              </a:rPr>
              <a:t>Demo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402EE3-A7A3-4449-870A-1CCB8792A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EED19A7-A7BA-41A2-84D9-63AC8E5954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>
            <a:off x="6029739" y="2524539"/>
            <a:ext cx="3114261" cy="26185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131AD-97B9-44A7-99D0-0D6569A574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5D07E06-E5C8-41C6-84E9-CE1EE086A898}"/>
              </a:ext>
            </a:extLst>
          </p:cNvPr>
          <p:cNvSpPr txBox="1">
            <a:spLocks/>
          </p:cNvSpPr>
          <p:nvPr/>
        </p:nvSpPr>
        <p:spPr>
          <a:xfrm>
            <a:off x="2093646" y="682853"/>
            <a:ext cx="6094412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600">
                <a:solidFill>
                  <a:srgbClr val="00B0F0"/>
                </a:solidFill>
                <a:latin typeface="UTM American Sans" panose="02040603050506020204" pitchFamily="18" charset="0"/>
              </a:rPr>
              <a:t>Kết luận và hướng phát triển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BBBBD-784D-4D6C-8146-419B5F64A658}"/>
              </a:ext>
            </a:extLst>
          </p:cNvPr>
          <p:cNvSpPr txBox="1"/>
          <p:nvPr/>
        </p:nvSpPr>
        <p:spPr>
          <a:xfrm>
            <a:off x="2429790" y="1102817"/>
            <a:ext cx="5210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>
                <a:solidFill>
                  <a:srgbClr val="B60A60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- Tuy còn nhiều hạn chế nhưng những mục tiêu cơ bản đã hoàn thành.</a:t>
            </a:r>
            <a:endParaRPr lang="en-US" sz="2000" b="1">
              <a:solidFill>
                <a:srgbClr val="B60A60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F5204-4BD1-4B0A-8468-14464EE16431}"/>
              </a:ext>
            </a:extLst>
          </p:cNvPr>
          <p:cNvSpPr txBox="1"/>
          <p:nvPr/>
        </p:nvSpPr>
        <p:spPr>
          <a:xfrm>
            <a:off x="2429790" y="1810703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>
                <a:solidFill>
                  <a:schemeClr val="bg2">
                    <a:lumMod val="50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Hướng phát triển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3FC8E-8776-4063-A6C9-862BE9461A37}"/>
              </a:ext>
            </a:extLst>
          </p:cNvPr>
          <p:cNvSpPr txBox="1"/>
          <p:nvPr/>
        </p:nvSpPr>
        <p:spPr>
          <a:xfrm>
            <a:off x="2429790" y="2198389"/>
            <a:ext cx="5422123" cy="213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Bổ sung các chức năng mới.</a:t>
            </a:r>
            <a:endParaRPr lang="en-US" b="1">
              <a:effectLst/>
              <a:latin typeface="Varela Round" panose="020B0604020202020204" charset="-79"/>
              <a:ea typeface="Calibri" panose="020F0502020204030204" pitchFamily="34" charset="0"/>
              <a:cs typeface="Varela Round" panose="020B0604020202020204" charset="-79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Mở rộng các chức năng cho tất cả các loại người dùng.</a:t>
            </a:r>
            <a:endParaRPr lang="en-US" b="1">
              <a:effectLst/>
              <a:latin typeface="Varela Round" panose="020B0604020202020204" charset="-79"/>
              <a:ea typeface="Calibri" panose="020F0502020204030204" pitchFamily="34" charset="0"/>
              <a:cs typeface="Varela Round" panose="020B0604020202020204" charset="-79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Tối ưu hóa các chức năng của Website.</a:t>
            </a:r>
            <a:endParaRPr lang="en-US" b="1">
              <a:effectLst/>
              <a:latin typeface="Varela Round" panose="020B0604020202020204" charset="-79"/>
              <a:ea typeface="Calibri" panose="020F0502020204030204" pitchFamily="34" charset="0"/>
              <a:cs typeface="Varela Round" panose="020B0604020202020204" charset="-79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Xây dựng phiên bản trên thiết bị di động.</a:t>
            </a:r>
            <a:endParaRPr lang="en-US" b="1">
              <a:effectLst/>
              <a:latin typeface="Varela Round" panose="020B0604020202020204" charset="-79"/>
              <a:ea typeface="Calibri" panose="020F0502020204030204" pitchFamily="34" charset="0"/>
              <a:cs typeface="Varela Roun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505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264EEC-769C-435F-A229-2225BFB164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7D19227-7CE7-4529-930A-56C66E04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>
            <a:off x="3036421" y="3024560"/>
            <a:ext cx="3071157" cy="1636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2714D-14D2-4049-B5ED-A1C8C35C0E17}"/>
              </a:ext>
            </a:extLst>
          </p:cNvPr>
          <p:cNvSpPr txBox="1"/>
          <p:nvPr/>
        </p:nvSpPr>
        <p:spPr>
          <a:xfrm>
            <a:off x="1602199" y="1916564"/>
            <a:ext cx="61061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chemeClr val="tx2">
                    <a:lumMod val="25000"/>
                  </a:schemeClr>
                </a:solidFill>
                <a:latin typeface="UTM Aristote" panose="02040603050506020204" pitchFamily="18" charset="0"/>
              </a:rPr>
              <a:t>Xin cảm ơn!</a:t>
            </a:r>
          </a:p>
        </p:txBody>
      </p:sp>
    </p:spTree>
    <p:extLst>
      <p:ext uri="{BB962C8B-B14F-4D97-AF65-F5344CB8AC3E}">
        <p14:creationId xmlns:p14="http://schemas.microsoft.com/office/powerpoint/2010/main" val="189934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17FF5-4DB3-42A0-968F-B2B749BC4E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6288C-60FE-47E2-8913-5DC48D14A8EA}"/>
              </a:ext>
            </a:extLst>
          </p:cNvPr>
          <p:cNvSpPr txBox="1"/>
          <p:nvPr/>
        </p:nvSpPr>
        <p:spPr>
          <a:xfrm>
            <a:off x="2299252" y="311425"/>
            <a:ext cx="55290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rgbClr val="B60A60"/>
                </a:solidFill>
                <a:latin typeface="UTM American Sans" panose="02040603050506020204" pitchFamily="18" charset="0"/>
              </a:rPr>
              <a:t>Nội dung chính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00EB1A-5C4C-4114-81AB-A62DAFD1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4183"/>
            <a:ext cx="2702623" cy="2499317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08ED80-3422-4276-8B9F-0C5E0EF09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969614"/>
              </p:ext>
            </p:extLst>
          </p:nvPr>
        </p:nvGraphicFramePr>
        <p:xfrm>
          <a:off x="2566564" y="1567270"/>
          <a:ext cx="4994453" cy="326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927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67AEB-5E4E-4919-9F22-1748E83C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83" y="3253034"/>
            <a:ext cx="4393717" cy="1890091"/>
          </a:xfrm>
          <a:prstGeom prst="rect">
            <a:avLst/>
          </a:prstGeom>
        </p:spPr>
      </p:pic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68780-C653-4064-B542-D79CA73B9F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0800" y="239579"/>
            <a:ext cx="3282397" cy="639762"/>
          </a:xfrm>
        </p:spPr>
        <p:txBody>
          <a:bodyPr/>
          <a:lstStyle/>
          <a:p>
            <a:r>
              <a:rPr lang="en-US" sz="4000">
                <a:solidFill>
                  <a:srgbClr val="00B0F0"/>
                </a:solidFill>
                <a:latin typeface="UTM American Sans" panose="02040603050506020204" pitchFamily="18" charset="0"/>
              </a:rPr>
              <a:t>Đưa ra vấn đề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5E5B4-FFD5-4D11-8AAE-77C09E1A9B24}"/>
              </a:ext>
            </a:extLst>
          </p:cNvPr>
          <p:cNvSpPr txBox="1"/>
          <p:nvPr/>
        </p:nvSpPr>
        <p:spPr>
          <a:xfrm>
            <a:off x="689483" y="879341"/>
            <a:ext cx="7765033" cy="3281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Giao hàng, vận chuyển hàng hóa từ lâu đã rất quan trọng.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Xu hướng mua bán hàng hóa Online, nhất là trong tình hình dãn cách xã hội hiện tại trở nên ngày nhiều hơn.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B60A60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Vậy nên c</a:t>
            </a:r>
            <a:r>
              <a:rPr lang="en-US" sz="2000" b="1">
                <a:solidFill>
                  <a:srgbClr val="B60A60"/>
                </a:solidFill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ác công ty, đơn vị cung cấp dịch vụ giao vận sẽ cần một hệ thống để có thể quản lý được các đơn hàng vận chuyển. </a:t>
            </a:r>
            <a:endParaRPr lang="en-US" sz="2000" b="1">
              <a:solidFill>
                <a:srgbClr val="B60A60"/>
              </a:solidFill>
              <a:effectLst/>
              <a:latin typeface="Varela Round" panose="020B0604020202020204" charset="-79"/>
              <a:ea typeface="Calibri" panose="020F0502020204030204" pitchFamily="34" charset="0"/>
              <a:cs typeface="Varela Round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effectLst/>
              <a:latin typeface="Varela Round" panose="020B0604020202020204" charset="-79"/>
              <a:ea typeface="Calibri" panose="020F0502020204030204" pitchFamily="34" charset="0"/>
              <a:cs typeface="Varela Round" panose="020B0604020202020204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A68780-C653-4064-B542-D79CA73B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292" y="434622"/>
            <a:ext cx="5275500" cy="641100"/>
          </a:xfrm>
        </p:spPr>
        <p:txBody>
          <a:bodyPr/>
          <a:lstStyle/>
          <a:p>
            <a:r>
              <a:rPr lang="en-US" sz="4000">
                <a:solidFill>
                  <a:srgbClr val="00B0F0"/>
                </a:solidFill>
                <a:latin typeface="UTM American Sans" panose="02040603050506020204" pitchFamily="18" charset="0"/>
              </a:rPr>
              <a:t>Mục đích của đề tài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59698-EA72-47F0-9F26-0BFCABA6201B}"/>
              </a:ext>
            </a:extLst>
          </p:cNvPr>
          <p:cNvSpPr txBox="1"/>
          <p:nvPr/>
        </p:nvSpPr>
        <p:spPr>
          <a:xfrm>
            <a:off x="2470055" y="1307629"/>
            <a:ext cx="5999737" cy="973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B60A60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Xây dựng Website quản lý giao vận dành cho các công ty đang cung cấp dịch vụ này có thể: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F1190-0D48-4974-B91A-4EADB3E3F4E5}"/>
              </a:ext>
            </a:extLst>
          </p:cNvPr>
          <p:cNvSpPr txBox="1"/>
          <p:nvPr/>
        </p:nvSpPr>
        <p:spPr>
          <a:xfrm>
            <a:off x="-411645" y="5111991"/>
            <a:ext cx="311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ngimg.com/download/2745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1B8C7-1973-419F-8143-8A19A36E67F8}"/>
              </a:ext>
            </a:extLst>
          </p:cNvPr>
          <p:cNvSpPr/>
          <p:nvPr/>
        </p:nvSpPr>
        <p:spPr>
          <a:xfrm>
            <a:off x="85725" y="2342423"/>
            <a:ext cx="2173357" cy="280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red&#10;&#10;Description automatically generated">
            <a:extLst>
              <a:ext uri="{FF2B5EF4-FFF2-40B4-BE49-F238E27FC236}">
                <a16:creationId xmlns:a16="http://schemas.microsoft.com/office/drawing/2014/main" id="{7B8634B3-0E3E-4DE8-9BC2-B24249CBA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08425" y="1967998"/>
            <a:ext cx="3187976" cy="318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F0BC9-9EDD-4550-AD74-62851967346F}"/>
              </a:ext>
            </a:extLst>
          </p:cNvPr>
          <p:cNvSpPr txBox="1"/>
          <p:nvPr/>
        </p:nvSpPr>
        <p:spPr>
          <a:xfrm>
            <a:off x="275501" y="2360485"/>
            <a:ext cx="5837582" cy="2358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Lập đơn giao hàng và tra cứu đơn hàng thuận tiện, chính xác.</a:t>
            </a:r>
          </a:p>
          <a:p>
            <a:pPr marL="285750" lvl="3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Truy vết và theo dõi trạng thái đơn hàng.</a:t>
            </a:r>
          </a:p>
          <a:p>
            <a:pPr marL="285750" lvl="3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Quản lý nhân viên, khách hàng,… và thống kê trong hệ thống.</a:t>
            </a:r>
          </a:p>
        </p:txBody>
      </p:sp>
    </p:spTree>
    <p:extLst>
      <p:ext uri="{BB962C8B-B14F-4D97-AF65-F5344CB8AC3E}">
        <p14:creationId xmlns:p14="http://schemas.microsoft.com/office/powerpoint/2010/main" val="351506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A68780-C653-4064-B542-D79CA73B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29" y="412095"/>
            <a:ext cx="6095483" cy="416167"/>
          </a:xfrm>
        </p:spPr>
        <p:txBody>
          <a:bodyPr/>
          <a:lstStyle/>
          <a:p>
            <a:r>
              <a:rPr lang="en-US" sz="3600">
                <a:solidFill>
                  <a:srgbClr val="00B0F0"/>
                </a:solidFill>
                <a:latin typeface="UTM American Sans" panose="02040603050506020204" pitchFamily="18" charset="0"/>
              </a:rPr>
              <a:t>Tổng quan về chương trình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9F017C-30CD-45F7-80B9-A35A0E1BF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600497"/>
              </p:ext>
            </p:extLst>
          </p:nvPr>
        </p:nvGraphicFramePr>
        <p:xfrm>
          <a:off x="2410359" y="991669"/>
          <a:ext cx="2908337" cy="51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C98DA8-1588-49AE-96C5-75649876BCA7}"/>
              </a:ext>
            </a:extLst>
          </p:cNvPr>
          <p:cNvSpPr txBox="1"/>
          <p:nvPr/>
        </p:nvSpPr>
        <p:spPr>
          <a:xfrm>
            <a:off x="2598395" y="1655973"/>
            <a:ext cx="590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Varela Round" panose="020B0604020202020204" charset="-79"/>
                <a:cs typeface="Varela Round" panose="020B0604020202020204" charset="-79"/>
              </a:rPr>
              <a:t>Xây dựng chức năng đáp ứng các nghiệp vụ đề ra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253FA7-C201-4B27-85FE-9EC208A8A091}"/>
              </a:ext>
            </a:extLst>
          </p:cNvPr>
          <p:cNvGrpSpPr/>
          <p:nvPr/>
        </p:nvGrpSpPr>
        <p:grpSpPr>
          <a:xfrm>
            <a:off x="2410359" y="2241811"/>
            <a:ext cx="3998586" cy="505440"/>
            <a:chOff x="0" y="4768"/>
            <a:chExt cx="2908337" cy="50544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3DE3B21-09CE-476E-A7F5-303F2D441F25}"/>
                </a:ext>
              </a:extLst>
            </p:cNvPr>
            <p:cNvSpPr/>
            <p:nvPr/>
          </p:nvSpPr>
          <p:spPr>
            <a:xfrm>
              <a:off x="0" y="4768"/>
              <a:ext cx="2908337" cy="505440"/>
            </a:xfrm>
            <a:prstGeom prst="roundRect">
              <a:avLst/>
            </a:prstGeom>
            <a:solidFill>
              <a:srgbClr val="B60A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4C39C26B-7C9F-49FB-B1C1-C3BF64F76B11}"/>
                </a:ext>
              </a:extLst>
            </p:cNvPr>
            <p:cNvSpPr txBox="1"/>
            <p:nvPr/>
          </p:nvSpPr>
          <p:spPr>
            <a:xfrm>
              <a:off x="24674" y="29442"/>
              <a:ext cx="2858989" cy="4560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>
                  <a:latin typeface="Varela Round" panose="020B0604020202020204" charset="-79"/>
                  <a:cs typeface="Varela Round" panose="020B0604020202020204" charset="-79"/>
                </a:rPr>
                <a:t>Chức năng chính của hệ thống</a:t>
              </a:r>
              <a:endParaRPr lang="en-US" sz="2000" b="1" kern="1200"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3DE82F-2274-4400-B910-B586339605F4}"/>
              </a:ext>
            </a:extLst>
          </p:cNvPr>
          <p:cNvSpPr txBox="1"/>
          <p:nvPr/>
        </p:nvSpPr>
        <p:spPr>
          <a:xfrm>
            <a:off x="2662200" y="2771925"/>
            <a:ext cx="2656496" cy="1300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Varela Round" panose="020B0604020202020204" charset="-79"/>
                <a:cs typeface="Varela Round" panose="020B0604020202020204" charset="-79"/>
              </a:rPr>
              <a:t>Quản lý đơn hàng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Varela Round" panose="020B0604020202020204" charset="-79"/>
                <a:cs typeface="Varela Round" panose="020B0604020202020204" charset="-79"/>
              </a:rPr>
              <a:t>Quản lý khách hàng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Varela Round" panose="020B0604020202020204" charset="-79"/>
                <a:cs typeface="Varela Round" panose="020B0604020202020204" charset="-79"/>
              </a:rPr>
              <a:t>Quản lý shipper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B9D6B-FF24-4CE3-B17F-0AA9A33C44F3}"/>
              </a:ext>
            </a:extLst>
          </p:cNvPr>
          <p:cNvSpPr txBox="1"/>
          <p:nvPr/>
        </p:nvSpPr>
        <p:spPr>
          <a:xfrm>
            <a:off x="5420534" y="2747251"/>
            <a:ext cx="3449991" cy="130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Varela Round" panose="020B0604020202020204" charset="-79"/>
                <a:cs typeface="Varela Round" panose="020B0604020202020204" charset="-79"/>
              </a:rPr>
              <a:t>Quản lý nhân viên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Varela Round" panose="020B0604020202020204" charset="-79"/>
                <a:cs typeface="Varela Round" panose="020B0604020202020204" charset="-79"/>
              </a:rPr>
              <a:t>Quản lý trạm trung chuyển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Varela Round" panose="020B0604020202020204" charset="-79"/>
                <a:cs typeface="Varela Round" panose="020B0604020202020204" charset="-79"/>
              </a:rPr>
              <a:t>Thống kê hệ thống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01BC7-BDA3-441A-8326-00B7DBAAA938}"/>
              </a:ext>
            </a:extLst>
          </p:cNvPr>
          <p:cNvSpPr/>
          <p:nvPr/>
        </p:nvSpPr>
        <p:spPr>
          <a:xfrm>
            <a:off x="13252" y="2816087"/>
            <a:ext cx="2259496" cy="2294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Printed document">
                <a:extLst>
                  <a:ext uri="{FF2B5EF4-FFF2-40B4-BE49-F238E27FC236}">
                    <a16:creationId xmlns:a16="http://schemas.microsoft.com/office/drawing/2014/main" id="{5F834C0F-88A6-4491-B158-FB56A74912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159631"/>
                  </p:ext>
                </p:extLst>
              </p:nvPr>
            </p:nvGraphicFramePr>
            <p:xfrm>
              <a:off x="123020" y="2292792"/>
              <a:ext cx="2013453" cy="276167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013453" cy="2761678"/>
                    </a:xfrm>
                    <a:prstGeom prst="rect">
                      <a:avLst/>
                    </a:prstGeom>
                  </am3d:spPr>
                  <am3d:camera>
                    <am3d:pos x="0" y="0" z="5647504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805309" d="1000000"/>
                    <am3d:preTrans dx="-1048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448357" ay="-969034" az="44591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333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Printed document">
                <a:extLst>
                  <a:ext uri="{FF2B5EF4-FFF2-40B4-BE49-F238E27FC236}">
                    <a16:creationId xmlns:a16="http://schemas.microsoft.com/office/drawing/2014/main" id="{5F834C0F-88A6-4491-B158-FB56A74912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020" y="2292792"/>
                <a:ext cx="2013453" cy="27616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7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899EFE-E6C8-4C1B-84ED-BC5FCC5E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30" y="2335505"/>
            <a:ext cx="2405270" cy="24875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DEF74-CFE6-4839-B0C7-24E621060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4296B4-0ED1-41A5-8C59-FA3B1F1B2140}"/>
              </a:ext>
            </a:extLst>
          </p:cNvPr>
          <p:cNvGrpSpPr/>
          <p:nvPr/>
        </p:nvGrpSpPr>
        <p:grpSpPr>
          <a:xfrm>
            <a:off x="2355574" y="399759"/>
            <a:ext cx="2996528" cy="505440"/>
            <a:chOff x="0" y="4768"/>
            <a:chExt cx="2908337" cy="5054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A7E13DC-4D09-4C54-9B73-786BD2FCAEE3}"/>
                </a:ext>
              </a:extLst>
            </p:cNvPr>
            <p:cNvSpPr/>
            <p:nvPr/>
          </p:nvSpPr>
          <p:spPr>
            <a:xfrm>
              <a:off x="0" y="4768"/>
              <a:ext cx="2908337" cy="505440"/>
            </a:xfrm>
            <a:prstGeom prst="roundRect">
              <a:avLst/>
            </a:prstGeom>
            <a:solidFill>
              <a:srgbClr val="B60A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D7873E7F-F9DA-420C-A6D5-778102DBFFA4}"/>
                </a:ext>
              </a:extLst>
            </p:cNvPr>
            <p:cNvSpPr txBox="1"/>
            <p:nvPr/>
          </p:nvSpPr>
          <p:spPr>
            <a:xfrm>
              <a:off x="24674" y="29442"/>
              <a:ext cx="2858989" cy="4560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>
                  <a:latin typeface="Varela Round" panose="020B0604020202020204" charset="-79"/>
                  <a:cs typeface="Varela Round" panose="020B0604020202020204" charset="-79"/>
                </a:rPr>
                <a:t>Yêu cầu phi chức năng</a:t>
              </a:r>
              <a:endParaRPr lang="en-US" sz="2000" b="1" kern="1200"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023B46-A397-4277-A902-F846568183CF}"/>
              </a:ext>
            </a:extLst>
          </p:cNvPr>
          <p:cNvSpPr txBox="1"/>
          <p:nvPr/>
        </p:nvSpPr>
        <p:spPr>
          <a:xfrm>
            <a:off x="2607415" y="929873"/>
            <a:ext cx="3982180" cy="885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Varela Round" panose="020B0604020202020204" charset="-79"/>
                <a:cs typeface="Varela Round" panose="020B0604020202020204" charset="-79"/>
              </a:rPr>
              <a:t>Giao diện thân thiện dễ sử dụng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Varela Round" panose="020B0604020202020204" charset="-79"/>
                <a:cs typeface="Varela Round" panose="020B0604020202020204" charset="-79"/>
              </a:rPr>
              <a:t>Sử dụng ngôn ngữ tiếng Việt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D25524-AE71-4CF2-8BFB-F8ACA15662F8}"/>
              </a:ext>
            </a:extLst>
          </p:cNvPr>
          <p:cNvGrpSpPr/>
          <p:nvPr/>
        </p:nvGrpSpPr>
        <p:grpSpPr>
          <a:xfrm>
            <a:off x="2380996" y="2082785"/>
            <a:ext cx="2595195" cy="505440"/>
            <a:chOff x="0" y="4768"/>
            <a:chExt cx="2908337" cy="5054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B08339A-A9A5-4F18-8EFE-8425CB8E3B5C}"/>
                </a:ext>
              </a:extLst>
            </p:cNvPr>
            <p:cNvSpPr/>
            <p:nvPr/>
          </p:nvSpPr>
          <p:spPr>
            <a:xfrm>
              <a:off x="0" y="4768"/>
              <a:ext cx="2908337" cy="505440"/>
            </a:xfrm>
            <a:prstGeom prst="roundRect">
              <a:avLst/>
            </a:prstGeom>
            <a:solidFill>
              <a:srgbClr val="B60A6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373FCE30-2FC1-4AD3-AE05-6F41E689B4F7}"/>
                </a:ext>
              </a:extLst>
            </p:cNvPr>
            <p:cNvSpPr txBox="1"/>
            <p:nvPr/>
          </p:nvSpPr>
          <p:spPr>
            <a:xfrm>
              <a:off x="24674" y="29442"/>
              <a:ext cx="2858989" cy="4560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>
                  <a:latin typeface="Varela Round" panose="020B0604020202020204" charset="-79"/>
                  <a:cs typeface="Varela Round" panose="020B0604020202020204" charset="-79"/>
                </a:rPr>
                <a:t>Công cụ phát triển</a:t>
              </a:r>
              <a:endParaRPr lang="en-US" sz="2000" b="1" kern="1200"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BFA1C72-5955-433A-977C-BF9068359040}"/>
              </a:ext>
            </a:extLst>
          </p:cNvPr>
          <p:cNvSpPr txBox="1"/>
          <p:nvPr/>
        </p:nvSpPr>
        <p:spPr>
          <a:xfrm>
            <a:off x="2607415" y="2712290"/>
            <a:ext cx="4376519" cy="254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>
                <a:latin typeface="Varela Round" panose="020B0604020202020204" charset="-79"/>
                <a:cs typeface="Varela Round" panose="020B0604020202020204" charset="-79"/>
              </a:rPr>
              <a:t>Spring Boot Framework 2.4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>
                <a:latin typeface="Varela Round" panose="020B0604020202020204" charset="-79"/>
                <a:cs typeface="Varela Round" panose="020B0604020202020204" charset="-79"/>
              </a:rPr>
              <a:t>Angular Framework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>
                <a:latin typeface="Varela Round" panose="020B0604020202020204" charset="-79"/>
                <a:cs typeface="Varela Round" panose="020B0604020202020204" charset="-79"/>
              </a:rPr>
              <a:t>Ngôn ngữ lập trình Java, Typescript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>
                <a:latin typeface="Varela Round" panose="020B0604020202020204" charset="-79"/>
                <a:cs typeface="Varela Round" panose="020B0604020202020204" charset="-79"/>
              </a:rPr>
              <a:t>Ngôn ngữ kịch bản : HTML5, 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>
                <a:latin typeface="Varela Round" panose="020B0604020202020204" charset="-79"/>
                <a:cs typeface="Varela Round" panose="020B0604020202020204" charset="-79"/>
              </a:rPr>
              <a:t>Cơ sở dữ liệu MySQL</a:t>
            </a:r>
          </a:p>
          <a:p>
            <a:pPr>
              <a:lnSpc>
                <a:spcPct val="150000"/>
              </a:lnSpc>
            </a:pPr>
            <a:endParaRPr lang="en-US" sz="1800" b="1">
              <a:latin typeface="Varela Round" panose="020B0604020202020204" charset="-79"/>
              <a:cs typeface="Varela Roun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73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D4FA09-3D28-4F3B-9F26-9035BC1B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6" y="1189007"/>
            <a:ext cx="2356254" cy="32274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7E39D-5993-4758-BC56-5A8557905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65F84E9-7846-4EB8-9425-95BC061A86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59694" y="255663"/>
            <a:ext cx="6094412" cy="415925"/>
          </a:xfrm>
        </p:spPr>
        <p:txBody>
          <a:bodyPr/>
          <a:lstStyle/>
          <a:p>
            <a:r>
              <a:rPr lang="en-US" sz="3600">
                <a:solidFill>
                  <a:srgbClr val="00B0F0"/>
                </a:solidFill>
                <a:latin typeface="UTM American Sans" panose="02040603050506020204" pitchFamily="18" charset="0"/>
              </a:rPr>
              <a:t>Quy trình xây dựng hệ thống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AE3D87C-E9B3-4C3B-A605-1DBD11EAB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870098"/>
              </p:ext>
            </p:extLst>
          </p:nvPr>
        </p:nvGraphicFramePr>
        <p:xfrm>
          <a:off x="2503869" y="671588"/>
          <a:ext cx="5208103" cy="41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695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29955-6F68-4C47-9453-0C7E7A6CA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266AF4-8895-46B3-A23B-89225E7CCD12}"/>
              </a:ext>
            </a:extLst>
          </p:cNvPr>
          <p:cNvSpPr txBox="1">
            <a:spLocks/>
          </p:cNvSpPr>
          <p:nvPr/>
        </p:nvSpPr>
        <p:spPr>
          <a:xfrm>
            <a:off x="1163346" y="86698"/>
            <a:ext cx="6094412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>
                <a:solidFill>
                  <a:srgbClr val="00B0F0"/>
                </a:solidFill>
                <a:latin typeface="UTM American Sans" panose="02040603050506020204" pitchFamily="18" charset="0"/>
              </a:rPr>
              <a:t>Phân tích thiết kế hệ thống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A11EC-2969-4405-B551-3CCCAF9199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3346" y="419899"/>
            <a:ext cx="6733059" cy="399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B0F2E-B385-4D49-BE71-04212BA4B433}"/>
              </a:ext>
            </a:extLst>
          </p:cNvPr>
          <p:cNvSpPr txBox="1"/>
          <p:nvPr/>
        </p:nvSpPr>
        <p:spPr>
          <a:xfrm>
            <a:off x="3062612" y="4446602"/>
            <a:ext cx="301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>
                <a:solidFill>
                  <a:srgbClr val="B60A60"/>
                </a:solidFill>
                <a:latin typeface="Varela Round" panose="020B0604020202020204" charset="-79"/>
                <a:cs typeface="Varela Round" panose="020B0604020202020204" charset="-79"/>
              </a:rPr>
              <a:t>Sơ đồ quan hệ thức thể trong hệ thống</a:t>
            </a:r>
          </a:p>
        </p:txBody>
      </p:sp>
    </p:spTree>
    <p:extLst>
      <p:ext uri="{BB962C8B-B14F-4D97-AF65-F5344CB8AC3E}">
        <p14:creationId xmlns:p14="http://schemas.microsoft.com/office/powerpoint/2010/main" val="259375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1C6CB0-62CC-4182-ABD0-3CF500E1450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59" y="205409"/>
            <a:ext cx="5102065" cy="47177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71D41-8BD1-4609-9A31-C300637272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765B0-AFDA-4A72-9ED2-0CE707FD34C7}"/>
              </a:ext>
            </a:extLst>
          </p:cNvPr>
          <p:cNvSpPr txBox="1"/>
          <p:nvPr/>
        </p:nvSpPr>
        <p:spPr>
          <a:xfrm>
            <a:off x="1730768" y="4513374"/>
            <a:ext cx="310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>
                <a:solidFill>
                  <a:srgbClr val="B60A60"/>
                </a:solidFill>
                <a:latin typeface="Varela Round" panose="020B0604020202020204" charset="-79"/>
                <a:cs typeface="Varela Round" panose="020B0604020202020204" charset="-79"/>
              </a:rPr>
              <a:t>Sơ đồ quan phân rã chức năng hệ thống</a:t>
            </a:r>
          </a:p>
        </p:txBody>
      </p:sp>
    </p:spTree>
    <p:extLst>
      <p:ext uri="{BB962C8B-B14F-4D97-AF65-F5344CB8AC3E}">
        <p14:creationId xmlns:p14="http://schemas.microsoft.com/office/powerpoint/2010/main" val="3866784345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510</Words>
  <Application>Microsoft Office PowerPoint</Application>
  <PresentationFormat>On-screen Show (16:9)</PresentationFormat>
  <Paragraphs>83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Nixie One</vt:lpstr>
      <vt:lpstr>VNI-Thufap3</vt:lpstr>
      <vt:lpstr>Wingdings</vt:lpstr>
      <vt:lpstr>UTM Aristote</vt:lpstr>
      <vt:lpstr>Varela Round</vt:lpstr>
      <vt:lpstr>UVN Van</vt:lpstr>
      <vt:lpstr>UTM American Sans</vt:lpstr>
      <vt:lpstr>Symbol</vt:lpstr>
      <vt:lpstr>Arial</vt:lpstr>
      <vt:lpstr>UTM Magnesium</vt:lpstr>
      <vt:lpstr>Puck template</vt:lpstr>
      <vt:lpstr>Trường Đại học Kỹ Thuật – Công Nghệ Cần Thơ</vt:lpstr>
      <vt:lpstr>PowerPoint Presentation</vt:lpstr>
      <vt:lpstr>Đưa ra vấn đề</vt:lpstr>
      <vt:lpstr>Mục đích của đề tài</vt:lpstr>
      <vt:lpstr>Tổng quan về chương trình</vt:lpstr>
      <vt:lpstr>PowerPoint Presentation</vt:lpstr>
      <vt:lpstr>Quy trình xây dựng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cp:lastModifiedBy>Tùng Hà</cp:lastModifiedBy>
  <cp:revision>47</cp:revision>
  <dcterms:modified xsi:type="dcterms:W3CDTF">2021-06-29T01:36:43Z</dcterms:modified>
</cp:coreProperties>
</file>